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9"/>
  </p:notesMasterIdLst>
  <p:sldIdLst>
    <p:sldId id="256" r:id="rId5"/>
    <p:sldId id="351" r:id="rId6"/>
    <p:sldId id="266" r:id="rId7"/>
    <p:sldId id="267" r:id="rId8"/>
    <p:sldId id="270" r:id="rId9"/>
    <p:sldId id="269" r:id="rId10"/>
    <p:sldId id="349" r:id="rId11"/>
    <p:sldId id="275" r:id="rId12"/>
    <p:sldId id="350" r:id="rId13"/>
    <p:sldId id="273" r:id="rId14"/>
    <p:sldId id="274" r:id="rId15"/>
    <p:sldId id="322" r:id="rId16"/>
    <p:sldId id="277" r:id="rId17"/>
    <p:sldId id="31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A9114C-331A-1E43-9E8D-3E4A593B7ACE}">
          <p14:sldIdLst>
            <p14:sldId id="256"/>
            <p14:sldId id="351"/>
            <p14:sldId id="266"/>
            <p14:sldId id="267"/>
            <p14:sldId id="270"/>
            <p14:sldId id="269"/>
          </p14:sldIdLst>
        </p14:section>
        <p14:section name="Meet SAM" id="{20AB78CB-625D-2A43-AB93-5F599E316572}">
          <p14:sldIdLst>
            <p14:sldId id="349"/>
            <p14:sldId id="275"/>
            <p14:sldId id="350"/>
            <p14:sldId id="273"/>
            <p14:sldId id="274"/>
            <p14:sldId id="322"/>
            <p14:sldId id="27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AE"/>
    <a:srgbClr val="FFFAD0"/>
    <a:srgbClr val="505153"/>
    <a:srgbClr val="595A5D"/>
    <a:srgbClr val="414042"/>
    <a:srgbClr val="DCDCDC"/>
    <a:srgbClr val="4F81BD"/>
    <a:srgbClr val="0C9B2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 autoAdjust="0"/>
    <p:restoredTop sz="83571" autoAdjust="0"/>
  </p:normalViewPr>
  <p:slideViewPr>
    <p:cSldViewPr snapToGrid="0" showGuides="1">
      <p:cViewPr varScale="1">
        <p:scale>
          <a:sx n="105" d="100"/>
          <a:sy n="105" d="100"/>
        </p:scale>
        <p:origin x="1496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smtClean="0"/>
              <a:t>=1k3XqBA2hYM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7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7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0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4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2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9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26631-451A-4B8E-AF3D-F36DA0268C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4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1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A6AF9-67C1-984A-805D-3E85C9691F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Presenter, Team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50000"/>
                  </a:schemeClr>
                </a:solidFill>
              </a:rPr>
              <a:t>© 2017, Amazon Web Services, Inc. or its Affiliates. All rights reserved.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" y="4927474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©2017, Amazon Web Services, Inc. or its affiliates. All rights reserved</a:t>
            </a:r>
            <a:endParaRPr lang="en-US" sz="800" dirty="0"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43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lang="en-US" sz="1100">
                <a:solidFill>
                  <a:schemeClr val="accent5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2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150" y="4678208"/>
            <a:ext cx="1466850" cy="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6" r:id="rId12"/>
    <p:sldLayoutId id="2147483687" r:id="rId13"/>
    <p:sldLayoutId id="2147483693" r:id="rId14"/>
    <p:sldLayoutId id="214748369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5800" y="3758584"/>
            <a:ext cx="4558862" cy="433387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/>
              <a:t>Ignacio García </a:t>
            </a:r>
            <a:r>
              <a:rPr lang="mr-IN" sz="1800" dirty="0" smtClean="0"/>
              <a:t>–</a:t>
            </a:r>
            <a:r>
              <a:rPr lang="en-US" sz="1800" dirty="0" smtClean="0"/>
              <a:t> Solutions Architect</a:t>
            </a: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685800" y="1405467"/>
            <a:ext cx="7772400" cy="2273300"/>
          </a:xfrm>
        </p:spPr>
        <p:txBody>
          <a:bodyPr>
            <a:noAutofit/>
          </a:bodyPr>
          <a:lstStyle/>
          <a:p>
            <a:r>
              <a:rPr lang="en-US" sz="3600" smtClean="0"/>
              <a:t>Building </a:t>
            </a:r>
            <a:r>
              <a:rPr lang="en-US" sz="3600"/>
              <a:t>AWS Lambda Applications with the AWS Serverless Application Model (AWS SAM)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3752337"/>
            <a:ext cx="5864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59414" y="828213"/>
            <a:ext cx="54981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templates of </a:t>
            </a:r>
            <a:r>
              <a:rPr lang="en-US" sz="2000" dirty="0" smtClean="0"/>
              <a:t>your infrastructure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CloudFormation provisions AWS </a:t>
            </a:r>
            <a:r>
              <a:rPr lang="en-US" sz="2000" dirty="0" smtClean="0"/>
              <a:t>resources based on dependency needs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Version </a:t>
            </a:r>
            <a:r>
              <a:rPr lang="en-US" sz="2000" dirty="0" smtClean="0"/>
              <a:t>control/replicate/update templates like code</a:t>
            </a:r>
          </a:p>
          <a:p>
            <a:endParaRPr lang="en-US" sz="2000" dirty="0"/>
          </a:p>
          <a:p>
            <a:r>
              <a:rPr lang="en-US" sz="2000" dirty="0"/>
              <a:t>Integrates with development, CI/CD, management </a:t>
            </a:r>
            <a:r>
              <a:rPr lang="en-US" sz="2000" dirty="0" smtClean="0"/>
              <a:t>tools</a:t>
            </a:r>
          </a:p>
          <a:p>
            <a:endParaRPr lang="en-US" sz="2000" dirty="0"/>
          </a:p>
          <a:p>
            <a:r>
              <a:rPr lang="en-US" sz="2000" dirty="0" smtClean="0"/>
              <a:t>JSON and YAML supported</a:t>
            </a:r>
          </a:p>
        </p:txBody>
      </p:sp>
      <p:pic>
        <p:nvPicPr>
          <p:cNvPr id="8" name="Picture 7" descr="CloudForm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9" y="1701103"/>
            <a:ext cx="1741294" cy="1741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CloudFormation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7758" y="660676"/>
            <a:ext cx="8205304" cy="4372569"/>
          </a:xfrm>
          <a:prstGeom prst="rect">
            <a:avLst/>
          </a:prstGeom>
          <a:solidFill>
            <a:schemeClr val="bg1"/>
          </a:solidFill>
        </p:spPr>
        <p:txBody>
          <a:bodyPr numCol="2">
            <a:normAutofit fontScale="2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AWSTemplateFormatVersion</a:t>
            </a:r>
            <a:r>
              <a:rPr lang="en-US" dirty="0">
                <a:solidFill>
                  <a:schemeClr val="tx1"/>
                </a:solidFill>
              </a:rPr>
              <a:t>: '2010-09-09'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Resources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GetHtmlFunctionGetHtmlPermissionProd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AWS::Lambda::Permission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Action: </a:t>
            </a:r>
            <a:r>
              <a:rPr lang="en-US" dirty="0" err="1">
                <a:solidFill>
                  <a:schemeClr val="tx1"/>
                </a:solidFill>
              </a:rPr>
              <a:t>lambda:invokeFunction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Principal: </a:t>
            </a:r>
            <a:r>
              <a:rPr lang="en-US" dirty="0" err="1">
                <a:solidFill>
                  <a:schemeClr val="tx1"/>
                </a:solidFill>
              </a:rPr>
              <a:t>apigateway.amazonaws.com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FunctionName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SourceArn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arn:aws:execute-api</a:t>
            </a:r>
            <a:r>
              <a:rPr lang="en-US" dirty="0">
                <a:solidFill>
                  <a:schemeClr val="tx1"/>
                </a:solidFill>
              </a:rPr>
              <a:t>:${AWS::Region}:${AWS::</a:t>
            </a:r>
            <a:r>
              <a:rPr lang="en-US" dirty="0" err="1">
                <a:solidFill>
                  <a:schemeClr val="tx1"/>
                </a:solidFill>
              </a:rPr>
              <a:t>AccountId</a:t>
            </a:r>
            <a:r>
              <a:rPr lang="en-US" dirty="0">
                <a:solidFill>
                  <a:schemeClr val="tx1"/>
                </a:solidFill>
              </a:rPr>
              <a:t>}:${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}/Prod/ANY/*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ServerlessRestApiProdStage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::Stage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DeploymentId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ServerlessRestApiDeployment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RestApiId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StageName</a:t>
            </a:r>
            <a:r>
              <a:rPr lang="en-US" dirty="0">
                <a:solidFill>
                  <a:schemeClr val="tx1"/>
                </a:solidFill>
              </a:rPr>
              <a:t>: Prod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ListTable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AWS::DynamoDB::Table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ProvisionedThroughput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WriteCapacityUnits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ReadCapacityUnits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AttributeDefinitions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AttributeName</a:t>
            </a:r>
            <a:r>
              <a:rPr lang="en-US" dirty="0">
                <a:solidFill>
                  <a:schemeClr val="tx1"/>
                </a:solidFill>
              </a:rPr>
              <a:t>: id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AttributeType</a:t>
            </a:r>
            <a:r>
              <a:rPr lang="en-US" dirty="0">
                <a:solidFill>
                  <a:schemeClr val="tx1"/>
                </a:solidFill>
              </a:rPr>
              <a:t>: S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KeySchema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KeyType</a:t>
            </a:r>
            <a:r>
              <a:rPr lang="en-US" dirty="0">
                <a:solidFill>
                  <a:schemeClr val="tx1"/>
                </a:solidFill>
              </a:rPr>
              <a:t>: HASH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AttributeName</a:t>
            </a:r>
            <a:r>
              <a:rPr lang="en-US" dirty="0">
                <a:solidFill>
                  <a:schemeClr val="tx1"/>
                </a:solidFill>
              </a:rPr>
              <a:t>: id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AWS::Lambda::Function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Handler: </a:t>
            </a:r>
            <a:r>
              <a:rPr lang="en-US" dirty="0" err="1">
                <a:solidFill>
                  <a:schemeClr val="tx1"/>
                </a:solidFill>
              </a:rPr>
              <a:t>index.gethtml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Code:</a:t>
            </a:r>
          </a:p>
          <a:p>
            <a:r>
              <a:rPr lang="en-US" dirty="0">
                <a:solidFill>
                  <a:schemeClr val="tx1"/>
                </a:solidFill>
              </a:rPr>
              <a:t>        S3Bucket: flourish-demo-bucket</a:t>
            </a:r>
          </a:p>
          <a:p>
            <a:r>
              <a:rPr lang="en-US" dirty="0">
                <a:solidFill>
                  <a:schemeClr val="tx1"/>
                </a:solidFill>
              </a:rPr>
              <a:t>        S3Key: </a:t>
            </a:r>
            <a:r>
              <a:rPr lang="en-US" dirty="0" err="1">
                <a:solidFill>
                  <a:schemeClr val="tx1"/>
                </a:solidFill>
              </a:rPr>
              <a:t>todo_list.zip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Role: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GetAtt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 err="1">
                <a:solidFill>
                  <a:schemeClr val="tx1"/>
                </a:solidFill>
              </a:rPr>
              <a:t>GetHtmlFunctionRole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 err="1">
                <a:solidFill>
                  <a:schemeClr val="tx1"/>
                </a:solidFill>
              </a:rPr>
              <a:t>Arn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Runtime: nodejs4.3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GetHtmlFunctionRole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AWS::IAM::Role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ManagedPolicyArns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arn:aws:iam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aws:policy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AmazonDynamoDBReadOnlyAccess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arn:aws:iam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aws:policy</a:t>
            </a:r>
            <a:r>
              <a:rPr lang="en-US" dirty="0">
                <a:solidFill>
                  <a:schemeClr val="tx1"/>
                </a:solidFill>
              </a:rPr>
              <a:t>/service-role/</a:t>
            </a:r>
            <a:r>
              <a:rPr lang="en-US" dirty="0" err="1">
                <a:solidFill>
                  <a:schemeClr val="tx1"/>
                </a:solidFill>
              </a:rPr>
              <a:t>AWSLambdaBasicExecutionRole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AssumeRolePolicyDocument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Version: '2012-10-17'</a:t>
            </a:r>
          </a:p>
          <a:p>
            <a:r>
              <a:rPr lang="en-US" dirty="0">
                <a:solidFill>
                  <a:schemeClr val="tx1"/>
                </a:solidFill>
              </a:rPr>
              <a:t>        Statement:</a:t>
            </a:r>
          </a:p>
          <a:p>
            <a:r>
              <a:rPr lang="en-US" dirty="0">
                <a:solidFill>
                  <a:schemeClr val="tx1"/>
                </a:solidFill>
              </a:rPr>
              <a:t>        - Action:</a:t>
            </a:r>
          </a:p>
          <a:p>
            <a:r>
              <a:rPr lang="en-US" dirty="0">
                <a:solidFill>
                  <a:schemeClr val="tx1"/>
                </a:solidFill>
              </a:rPr>
              <a:t>          - </a:t>
            </a:r>
            <a:r>
              <a:rPr lang="en-US" dirty="0" err="1">
                <a:solidFill>
                  <a:schemeClr val="tx1"/>
                </a:solidFill>
              </a:rPr>
              <a:t>sts:AssumeRole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Effect: Allow</a:t>
            </a:r>
          </a:p>
          <a:p>
            <a:r>
              <a:rPr lang="en-US" dirty="0">
                <a:solidFill>
                  <a:schemeClr val="tx1"/>
                </a:solidFill>
              </a:rPr>
              <a:t>          Principal: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Service: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- </a:t>
            </a:r>
            <a:r>
              <a:rPr lang="en-US" dirty="0" err="1">
                <a:solidFill>
                  <a:schemeClr val="tx1"/>
                </a:solidFill>
              </a:rPr>
              <a:t>lambda.amazonaws.com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ServerlessRestApiDeployment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::Deployment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RestApiId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Description: '</a:t>
            </a:r>
            <a:r>
              <a:rPr lang="en-US" dirty="0" err="1">
                <a:solidFill>
                  <a:schemeClr val="tx1"/>
                </a:solidFill>
              </a:rPr>
              <a:t>RestApi</a:t>
            </a:r>
            <a:r>
              <a:rPr lang="en-US" dirty="0">
                <a:solidFill>
                  <a:schemeClr val="tx1"/>
                </a:solidFill>
              </a:rPr>
              <a:t> deployment id: 127e3fb91142ab1ddc5f5446adb094442581a90d'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StageName</a:t>
            </a:r>
            <a:r>
              <a:rPr lang="en-US" dirty="0">
                <a:solidFill>
                  <a:schemeClr val="tx1"/>
                </a:solidFill>
              </a:rPr>
              <a:t>: Stage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GetHtmlFunctionGetHtmlPermissionTest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AWS::Lambda::Permission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Action: </a:t>
            </a:r>
            <a:r>
              <a:rPr lang="en-US" dirty="0" err="1">
                <a:solidFill>
                  <a:schemeClr val="tx1"/>
                </a:solidFill>
              </a:rPr>
              <a:t>lambda:invokeFunction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Principal: </a:t>
            </a:r>
            <a:r>
              <a:rPr lang="en-US" dirty="0" err="1">
                <a:solidFill>
                  <a:schemeClr val="tx1"/>
                </a:solidFill>
              </a:rPr>
              <a:t>apigateway.amazonaws.com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FunctionName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SourceArn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arn:aws:execute-api</a:t>
            </a:r>
            <a:r>
              <a:rPr lang="en-US" dirty="0">
                <a:solidFill>
                  <a:schemeClr val="tx1"/>
                </a:solidFill>
              </a:rPr>
              <a:t>:${AWS::Region}:${AWS::</a:t>
            </a:r>
            <a:r>
              <a:rPr lang="en-US" dirty="0" err="1">
                <a:solidFill>
                  <a:schemeClr val="tx1"/>
                </a:solidFill>
              </a:rPr>
              <a:t>AccountId</a:t>
            </a:r>
            <a:r>
              <a:rPr lang="en-US" dirty="0">
                <a:solidFill>
                  <a:schemeClr val="tx1"/>
                </a:solidFill>
              </a:rPr>
              <a:t>}:${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}/*/ANY/*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Body:</a:t>
            </a:r>
          </a:p>
          <a:p>
            <a:r>
              <a:rPr lang="en-US" dirty="0">
                <a:solidFill>
                  <a:schemeClr val="tx1"/>
                </a:solidFill>
              </a:rPr>
              <a:t>        info:</a:t>
            </a:r>
          </a:p>
          <a:p>
            <a:r>
              <a:rPr lang="en-US" dirty="0">
                <a:solidFill>
                  <a:schemeClr val="tx1"/>
                </a:solidFill>
              </a:rPr>
              <a:t>          version: '1.0'</a:t>
            </a:r>
          </a:p>
          <a:p>
            <a:r>
              <a:rPr lang="en-US" dirty="0">
                <a:solidFill>
                  <a:schemeClr val="tx1"/>
                </a:solidFill>
              </a:rPr>
              <a:t>          title: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Ref: AWS::</a:t>
            </a:r>
            <a:r>
              <a:rPr lang="en-US" dirty="0" err="1">
                <a:solidFill>
                  <a:schemeClr val="tx1"/>
                </a:solidFill>
              </a:rPr>
              <a:t>StackName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paths:</a:t>
            </a:r>
          </a:p>
          <a:p>
            <a:r>
              <a:rPr lang="en-US" dirty="0">
                <a:solidFill>
                  <a:schemeClr val="tx1"/>
                </a:solidFill>
              </a:rPr>
              <a:t>          "/{proxy+}":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x-amazon-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-any-method: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x-amazon-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-integration: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</a:t>
            </a:r>
            <a:r>
              <a:rPr lang="en-US" dirty="0" err="1">
                <a:solidFill>
                  <a:schemeClr val="tx1"/>
                </a:solidFill>
              </a:rPr>
              <a:t>httpMethod</a:t>
            </a:r>
            <a:r>
              <a:rPr lang="en-US" dirty="0">
                <a:solidFill>
                  <a:schemeClr val="tx1"/>
                </a:solidFill>
              </a:rPr>
              <a:t>: ANY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type: </a:t>
            </a:r>
            <a:r>
              <a:rPr lang="en-US" dirty="0" err="1">
                <a:solidFill>
                  <a:schemeClr val="tx1"/>
                </a:solidFill>
              </a:rPr>
              <a:t>aws_proxy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</a:t>
            </a:r>
            <a:r>
              <a:rPr lang="en-US" dirty="0" err="1">
                <a:solidFill>
                  <a:schemeClr val="tx1"/>
                </a:solidFill>
              </a:rPr>
              <a:t>uri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arn:aws:apigateway</a:t>
            </a:r>
            <a:r>
              <a:rPr lang="en-US" dirty="0">
                <a:solidFill>
                  <a:schemeClr val="tx1"/>
                </a:solidFill>
              </a:rPr>
              <a:t>:${AWS::Region}:</a:t>
            </a:r>
            <a:r>
              <a:rPr lang="en-US" dirty="0" err="1">
                <a:solidFill>
                  <a:schemeClr val="tx1"/>
                </a:solidFill>
              </a:rPr>
              <a:t>lambda:path</a:t>
            </a:r>
            <a:r>
              <a:rPr lang="en-US" dirty="0">
                <a:solidFill>
                  <a:schemeClr val="tx1"/>
                </a:solidFill>
              </a:rPr>
              <a:t>/2015-03-31/functions/${</a:t>
            </a:r>
            <a:r>
              <a:rPr lang="en-US" dirty="0" err="1">
                <a:solidFill>
                  <a:schemeClr val="tx1"/>
                </a:solidFill>
              </a:rPr>
              <a:t>GetHtmlFunction.Arn</a:t>
            </a:r>
            <a:r>
              <a:rPr lang="en-US" dirty="0">
                <a:solidFill>
                  <a:schemeClr val="tx1"/>
                </a:solidFill>
              </a:rPr>
              <a:t>}/invocations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responses: {}</a:t>
            </a:r>
          </a:p>
          <a:p>
            <a:r>
              <a:rPr lang="en-US" dirty="0">
                <a:solidFill>
                  <a:schemeClr val="tx1"/>
                </a:solidFill>
              </a:rPr>
              <a:t>        swagger: '2.0'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CloudFormation template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7758" y="660676"/>
            <a:ext cx="8205304" cy="4372569"/>
          </a:xfrm>
          <a:prstGeom prst="rect">
            <a:avLst/>
          </a:prstGeom>
          <a:solidFill>
            <a:schemeClr val="bg1"/>
          </a:solidFill>
        </p:spPr>
        <p:txBody>
          <a:bodyPr numCol="2">
            <a:normAutofit fontScale="2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AWSTemplateFormatVersion</a:t>
            </a:r>
            <a:r>
              <a:rPr lang="en-US" dirty="0">
                <a:solidFill>
                  <a:schemeClr val="tx1"/>
                </a:solidFill>
              </a:rPr>
              <a:t>: '2010-09-09'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Resources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GetHtmlFunctionGetHtmlPermissionProd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AWS::Lambda::Permission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Action: </a:t>
            </a:r>
            <a:r>
              <a:rPr lang="en-US" dirty="0" err="1">
                <a:solidFill>
                  <a:schemeClr val="tx1"/>
                </a:solidFill>
              </a:rPr>
              <a:t>lambda:invokeFunction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Principal: </a:t>
            </a:r>
            <a:r>
              <a:rPr lang="en-US" dirty="0" err="1">
                <a:solidFill>
                  <a:schemeClr val="tx1"/>
                </a:solidFill>
              </a:rPr>
              <a:t>apigateway.amazonaws.com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FunctionName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SourceArn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arn:aws:execute-api</a:t>
            </a:r>
            <a:r>
              <a:rPr lang="en-US" dirty="0">
                <a:solidFill>
                  <a:schemeClr val="tx1"/>
                </a:solidFill>
              </a:rPr>
              <a:t>:${AWS::Region}:${AWS::</a:t>
            </a:r>
            <a:r>
              <a:rPr lang="en-US" dirty="0" err="1">
                <a:solidFill>
                  <a:schemeClr val="tx1"/>
                </a:solidFill>
              </a:rPr>
              <a:t>AccountId</a:t>
            </a:r>
            <a:r>
              <a:rPr lang="en-US" dirty="0">
                <a:solidFill>
                  <a:schemeClr val="tx1"/>
                </a:solidFill>
              </a:rPr>
              <a:t>}:${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}/Prod/ANY/*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ServerlessRestApiProdStage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::Stage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DeploymentId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ServerlessRestApiDeployment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RestApiId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StageName</a:t>
            </a:r>
            <a:r>
              <a:rPr lang="en-US" dirty="0">
                <a:solidFill>
                  <a:schemeClr val="tx1"/>
                </a:solidFill>
              </a:rPr>
              <a:t>: Prod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ListTable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AWS::DynamoDB::Table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ProvisionedThroughput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WriteCapacityUnits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ReadCapacityUnits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AttributeDefinitions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AttributeName</a:t>
            </a:r>
            <a:r>
              <a:rPr lang="en-US" dirty="0">
                <a:solidFill>
                  <a:schemeClr val="tx1"/>
                </a:solidFill>
              </a:rPr>
              <a:t>: id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AttributeType</a:t>
            </a:r>
            <a:r>
              <a:rPr lang="en-US" dirty="0">
                <a:solidFill>
                  <a:schemeClr val="tx1"/>
                </a:solidFill>
              </a:rPr>
              <a:t>: S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KeySchema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KeyType</a:t>
            </a:r>
            <a:r>
              <a:rPr lang="en-US" dirty="0">
                <a:solidFill>
                  <a:schemeClr val="tx1"/>
                </a:solidFill>
              </a:rPr>
              <a:t>: HASH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AttributeName</a:t>
            </a:r>
            <a:r>
              <a:rPr lang="en-US" dirty="0">
                <a:solidFill>
                  <a:schemeClr val="tx1"/>
                </a:solidFill>
              </a:rPr>
              <a:t>: id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AWS::Lambda::Function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Handler: </a:t>
            </a:r>
            <a:r>
              <a:rPr lang="en-US" dirty="0" err="1">
                <a:solidFill>
                  <a:schemeClr val="tx1"/>
                </a:solidFill>
              </a:rPr>
              <a:t>index.gethtml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Code:</a:t>
            </a:r>
          </a:p>
          <a:p>
            <a:r>
              <a:rPr lang="en-US" dirty="0">
                <a:solidFill>
                  <a:schemeClr val="tx1"/>
                </a:solidFill>
              </a:rPr>
              <a:t>        S3Bucket: flourish-demo-bucket</a:t>
            </a:r>
          </a:p>
          <a:p>
            <a:r>
              <a:rPr lang="en-US" dirty="0">
                <a:solidFill>
                  <a:schemeClr val="tx1"/>
                </a:solidFill>
              </a:rPr>
              <a:t>        S3Key: </a:t>
            </a:r>
            <a:r>
              <a:rPr lang="en-US" dirty="0" err="1">
                <a:solidFill>
                  <a:schemeClr val="tx1"/>
                </a:solidFill>
              </a:rPr>
              <a:t>todo_list.zip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Role: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GetAtt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 err="1">
                <a:solidFill>
                  <a:schemeClr val="tx1"/>
                </a:solidFill>
              </a:rPr>
              <a:t>GetHtmlFunctionRole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 err="1">
                <a:solidFill>
                  <a:schemeClr val="tx1"/>
                </a:solidFill>
              </a:rPr>
              <a:t>Arn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Runtime: nodejs4.3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GetHtmlFunctionRole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AWS::IAM::Role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ManagedPolicyArns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arn:aws:iam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aws:policy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AmazonDynamoDBReadOnlyAccess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arn:aws:iam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aws:policy</a:t>
            </a:r>
            <a:r>
              <a:rPr lang="en-US" dirty="0">
                <a:solidFill>
                  <a:schemeClr val="tx1"/>
                </a:solidFill>
              </a:rPr>
              <a:t>/service-role/</a:t>
            </a:r>
            <a:r>
              <a:rPr lang="en-US" dirty="0" err="1">
                <a:solidFill>
                  <a:schemeClr val="tx1"/>
                </a:solidFill>
              </a:rPr>
              <a:t>AWSLambdaBasicExecutionRole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AssumeRolePolicyDocument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Version: '2012-10-17'</a:t>
            </a:r>
          </a:p>
          <a:p>
            <a:r>
              <a:rPr lang="en-US" dirty="0">
                <a:solidFill>
                  <a:schemeClr val="tx1"/>
                </a:solidFill>
              </a:rPr>
              <a:t>        Statement:</a:t>
            </a:r>
          </a:p>
          <a:p>
            <a:r>
              <a:rPr lang="en-US" dirty="0">
                <a:solidFill>
                  <a:schemeClr val="tx1"/>
                </a:solidFill>
              </a:rPr>
              <a:t>        - Action:</a:t>
            </a:r>
          </a:p>
          <a:p>
            <a:r>
              <a:rPr lang="en-US" dirty="0">
                <a:solidFill>
                  <a:schemeClr val="tx1"/>
                </a:solidFill>
              </a:rPr>
              <a:t>          - </a:t>
            </a:r>
            <a:r>
              <a:rPr lang="en-US" dirty="0" err="1">
                <a:solidFill>
                  <a:schemeClr val="tx1"/>
                </a:solidFill>
              </a:rPr>
              <a:t>sts:AssumeRole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Effect: Allow</a:t>
            </a:r>
          </a:p>
          <a:p>
            <a:r>
              <a:rPr lang="en-US" dirty="0">
                <a:solidFill>
                  <a:schemeClr val="tx1"/>
                </a:solidFill>
              </a:rPr>
              <a:t>          Principal: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Service: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- </a:t>
            </a:r>
            <a:r>
              <a:rPr lang="en-US" dirty="0" err="1">
                <a:solidFill>
                  <a:schemeClr val="tx1"/>
                </a:solidFill>
              </a:rPr>
              <a:t>lambda.amazonaws.com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ServerlessRestApiDeployment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::Deployment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RestApiId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Description: '</a:t>
            </a:r>
            <a:r>
              <a:rPr lang="en-US" dirty="0" err="1">
                <a:solidFill>
                  <a:schemeClr val="tx1"/>
                </a:solidFill>
              </a:rPr>
              <a:t>RestApi</a:t>
            </a:r>
            <a:r>
              <a:rPr lang="en-US" dirty="0">
                <a:solidFill>
                  <a:schemeClr val="tx1"/>
                </a:solidFill>
              </a:rPr>
              <a:t> deployment id: 127e3fb91142ab1ddc5f5446adb094442581a90d'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StageName</a:t>
            </a:r>
            <a:r>
              <a:rPr lang="en-US" dirty="0">
                <a:solidFill>
                  <a:schemeClr val="tx1"/>
                </a:solidFill>
              </a:rPr>
              <a:t>: Stage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GetHtmlFunctionGetHtmlPermissionTest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AWS::Lambda::Permission</a:t>
            </a: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Action: </a:t>
            </a:r>
            <a:r>
              <a:rPr lang="en-US" dirty="0" err="1">
                <a:solidFill>
                  <a:schemeClr val="tx1"/>
                </a:solidFill>
              </a:rPr>
              <a:t>lambda:invokeFunction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Principal: </a:t>
            </a:r>
            <a:r>
              <a:rPr lang="en-US" dirty="0" err="1">
                <a:solidFill>
                  <a:schemeClr val="tx1"/>
                </a:solidFill>
              </a:rPr>
              <a:t>apigateway.amazonaws.com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FunctionName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Ref: </a:t>
            </a:r>
            <a:r>
              <a:rPr lang="en-US" dirty="0" err="1">
                <a:solidFill>
                  <a:schemeClr val="tx1"/>
                </a:solidFill>
              </a:rPr>
              <a:t>GetHtmlFunction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SourceArn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arn:aws:execute-api</a:t>
            </a:r>
            <a:r>
              <a:rPr lang="en-US" dirty="0">
                <a:solidFill>
                  <a:schemeClr val="tx1"/>
                </a:solidFill>
              </a:rPr>
              <a:t>:${AWS::Region}:${AWS::</a:t>
            </a:r>
            <a:r>
              <a:rPr lang="en-US" dirty="0" err="1">
                <a:solidFill>
                  <a:schemeClr val="tx1"/>
                </a:solidFill>
              </a:rPr>
              <a:t>AccountId</a:t>
            </a:r>
            <a:r>
              <a:rPr lang="en-US" dirty="0">
                <a:solidFill>
                  <a:schemeClr val="tx1"/>
                </a:solidFill>
              </a:rPr>
              <a:t>}:${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}/*/ANY/*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ServerlessRestApi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Type: AWS::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RestApi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Properties:</a:t>
            </a:r>
          </a:p>
          <a:p>
            <a:r>
              <a:rPr lang="en-US" dirty="0">
                <a:solidFill>
                  <a:schemeClr val="tx1"/>
                </a:solidFill>
              </a:rPr>
              <a:t>      Body:</a:t>
            </a:r>
          </a:p>
          <a:p>
            <a:r>
              <a:rPr lang="en-US" dirty="0">
                <a:solidFill>
                  <a:schemeClr val="tx1"/>
                </a:solidFill>
              </a:rPr>
              <a:t>        info:</a:t>
            </a:r>
          </a:p>
          <a:p>
            <a:r>
              <a:rPr lang="en-US" dirty="0">
                <a:solidFill>
                  <a:schemeClr val="tx1"/>
                </a:solidFill>
              </a:rPr>
              <a:t>          version: '1.0'</a:t>
            </a:r>
          </a:p>
          <a:p>
            <a:r>
              <a:rPr lang="en-US" dirty="0">
                <a:solidFill>
                  <a:schemeClr val="tx1"/>
                </a:solidFill>
              </a:rPr>
              <a:t>          title: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Ref: AWS::</a:t>
            </a:r>
            <a:r>
              <a:rPr lang="en-US" dirty="0" err="1">
                <a:solidFill>
                  <a:schemeClr val="tx1"/>
                </a:solidFill>
              </a:rPr>
              <a:t>StackName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paths:</a:t>
            </a:r>
          </a:p>
          <a:p>
            <a:r>
              <a:rPr lang="en-US" dirty="0">
                <a:solidFill>
                  <a:schemeClr val="tx1"/>
                </a:solidFill>
              </a:rPr>
              <a:t>          "/{proxy+}":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x-amazon-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-any-method: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x-amazon-</a:t>
            </a:r>
            <a:r>
              <a:rPr lang="en-US" dirty="0" err="1">
                <a:solidFill>
                  <a:schemeClr val="tx1"/>
                </a:solidFill>
              </a:rPr>
              <a:t>apigateway</a:t>
            </a:r>
            <a:r>
              <a:rPr lang="en-US" dirty="0">
                <a:solidFill>
                  <a:schemeClr val="tx1"/>
                </a:solidFill>
              </a:rPr>
              <a:t>-integration: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</a:t>
            </a:r>
            <a:r>
              <a:rPr lang="en-US" dirty="0" err="1">
                <a:solidFill>
                  <a:schemeClr val="tx1"/>
                </a:solidFill>
              </a:rPr>
              <a:t>httpMethod</a:t>
            </a:r>
            <a:r>
              <a:rPr lang="en-US" dirty="0">
                <a:solidFill>
                  <a:schemeClr val="tx1"/>
                </a:solidFill>
              </a:rPr>
              <a:t>: ANY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type: </a:t>
            </a:r>
            <a:r>
              <a:rPr lang="en-US" dirty="0" err="1">
                <a:solidFill>
                  <a:schemeClr val="tx1"/>
                </a:solidFill>
              </a:rPr>
              <a:t>aws_proxy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</a:t>
            </a:r>
            <a:r>
              <a:rPr lang="en-US" dirty="0" err="1">
                <a:solidFill>
                  <a:schemeClr val="tx1"/>
                </a:solidFill>
              </a:rPr>
              <a:t>uri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</a:t>
            </a:r>
            <a:r>
              <a:rPr lang="en-US" dirty="0" err="1">
                <a:solidFill>
                  <a:schemeClr val="tx1"/>
                </a:solidFill>
              </a:rPr>
              <a:t>Fn</a:t>
            </a:r>
            <a:r>
              <a:rPr lang="en-US" dirty="0">
                <a:solidFill>
                  <a:schemeClr val="tx1"/>
                </a:solidFill>
              </a:rPr>
              <a:t>::Sub: </a:t>
            </a:r>
            <a:r>
              <a:rPr lang="en-US" dirty="0" err="1">
                <a:solidFill>
                  <a:schemeClr val="tx1"/>
                </a:solidFill>
              </a:rPr>
              <a:t>arn:aws:apigateway</a:t>
            </a:r>
            <a:r>
              <a:rPr lang="en-US" dirty="0">
                <a:solidFill>
                  <a:schemeClr val="tx1"/>
                </a:solidFill>
              </a:rPr>
              <a:t>:${AWS::Region}:</a:t>
            </a:r>
            <a:r>
              <a:rPr lang="en-US" dirty="0" err="1">
                <a:solidFill>
                  <a:schemeClr val="tx1"/>
                </a:solidFill>
              </a:rPr>
              <a:t>lambda:path</a:t>
            </a:r>
            <a:r>
              <a:rPr lang="en-US" dirty="0">
                <a:solidFill>
                  <a:schemeClr val="tx1"/>
                </a:solidFill>
              </a:rPr>
              <a:t>/2015-03-31/functions/${</a:t>
            </a:r>
            <a:r>
              <a:rPr lang="en-US" dirty="0" err="1">
                <a:solidFill>
                  <a:schemeClr val="tx1"/>
                </a:solidFill>
              </a:rPr>
              <a:t>GetHtmlFunction.Arn</a:t>
            </a:r>
            <a:r>
              <a:rPr lang="en-US" dirty="0">
                <a:solidFill>
                  <a:schemeClr val="tx1"/>
                </a:solidFill>
              </a:rPr>
              <a:t>}/invocations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responses: {}</a:t>
            </a:r>
          </a:p>
          <a:p>
            <a:r>
              <a:rPr lang="en-US" dirty="0">
                <a:solidFill>
                  <a:schemeClr val="tx1"/>
                </a:solidFill>
              </a:rPr>
              <a:t>        swagger: '2.0'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CloudFormation template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&quot;No&quot; Symbol 3"/>
          <p:cNvSpPr/>
          <p:nvPr/>
        </p:nvSpPr>
        <p:spPr>
          <a:xfrm>
            <a:off x="2194630" y="602149"/>
            <a:ext cx="4489621" cy="4489621"/>
          </a:xfrm>
          <a:prstGeom prst="noSmoking">
            <a:avLst>
              <a:gd name="adj" fmla="val 11960"/>
            </a:avLst>
          </a:prstGeom>
          <a:solidFill>
            <a:srgbClr val="FF0000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SAM template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6789" y="844112"/>
            <a:ext cx="4817679" cy="3771899"/>
          </a:xfrm>
          <a:noFill/>
        </p:spPr>
        <p:txBody>
          <a:bodyPr>
            <a:noAutofit/>
          </a:bodyPr>
          <a:lstStyle/>
          <a:p>
            <a:r>
              <a:rPr lang="en-US" sz="1200" dirty="0" err="1">
                <a:solidFill>
                  <a:schemeClr val="accent3"/>
                </a:solidFill>
              </a:rPr>
              <a:t>AWSTemplateFormatVersion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'2010-09-09’</a:t>
            </a:r>
          </a:p>
          <a:p>
            <a:r>
              <a:rPr lang="en-US" sz="1200" dirty="0">
                <a:solidFill>
                  <a:schemeClr val="accent3"/>
                </a:solidFill>
              </a:rPr>
              <a:t>Transform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Serverless-2016-10-31</a:t>
            </a:r>
          </a:p>
          <a:p>
            <a:r>
              <a:rPr lang="en-US" sz="1200" dirty="0">
                <a:solidFill>
                  <a:schemeClr val="accent3"/>
                </a:solidFill>
              </a:rPr>
              <a:t>Resources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1200" dirty="0" err="1">
                <a:solidFill>
                  <a:schemeClr val="accent3"/>
                </a:solidFill>
              </a:rPr>
              <a:t>GetHtmlFunction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AWS::Serverless::Function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Properties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 err="1">
                <a:solidFill>
                  <a:schemeClr val="accent3"/>
                </a:solidFill>
              </a:rPr>
              <a:t>CodeUri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s3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sam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-demo-bucket/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todo_list.zip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Handler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index.gethtml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Runtime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nodejs4.3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Policies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AmazonDynamoDBReadOnlyAccess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Events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200" dirty="0" err="1">
                <a:solidFill>
                  <a:schemeClr val="accent3"/>
                </a:solidFill>
              </a:rPr>
              <a:t>GetHtml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Api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200" dirty="0">
                <a:solidFill>
                  <a:schemeClr val="accent3"/>
                </a:solidFill>
              </a:rPr>
              <a:t>Properties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200" dirty="0">
                <a:solidFill>
                  <a:schemeClr val="accent3"/>
                </a:solidFill>
              </a:rPr>
              <a:t>Path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/{proxy+}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200" dirty="0">
                <a:solidFill>
                  <a:schemeClr val="accent3"/>
                </a:solidFill>
              </a:rPr>
              <a:t>Method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ANY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1200" dirty="0" err="1">
                <a:solidFill>
                  <a:schemeClr val="accent3"/>
                </a:solidFill>
              </a:rPr>
              <a:t>ListTable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AWS::Serverless::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SimpleTable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06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SAM template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6789" y="844112"/>
            <a:ext cx="4817679" cy="3771899"/>
          </a:xfrm>
          <a:noFill/>
        </p:spPr>
        <p:txBody>
          <a:bodyPr>
            <a:noAutofit/>
          </a:bodyPr>
          <a:lstStyle/>
          <a:p>
            <a:r>
              <a:rPr lang="en-US" sz="1200" dirty="0" err="1">
                <a:solidFill>
                  <a:schemeClr val="accent3"/>
                </a:solidFill>
              </a:rPr>
              <a:t>AWSTemplateFormatVersion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'2010-09-09’</a:t>
            </a:r>
          </a:p>
          <a:p>
            <a:r>
              <a:rPr lang="en-US" sz="1200" dirty="0">
                <a:solidFill>
                  <a:schemeClr val="accent3"/>
                </a:solidFill>
              </a:rPr>
              <a:t>Transform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Serverless-2016-10-31</a:t>
            </a:r>
          </a:p>
          <a:p>
            <a:r>
              <a:rPr lang="en-US" sz="1200" dirty="0">
                <a:solidFill>
                  <a:schemeClr val="accent3"/>
                </a:solidFill>
              </a:rPr>
              <a:t>Resources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1200" dirty="0" err="1">
                <a:solidFill>
                  <a:schemeClr val="accent3"/>
                </a:solidFill>
              </a:rPr>
              <a:t>GetHtmlFunction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AWS::Serverless::Function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Properties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 err="1">
                <a:solidFill>
                  <a:schemeClr val="accent3"/>
                </a:solidFill>
              </a:rPr>
              <a:t>CodeUri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s3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sam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-demo-bucket/</a:t>
            </a:r>
            <a:r>
              <a:rPr lang="en-U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todo_list.zip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Handler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index.gethtml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Runtime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nodejs4.3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Policies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AmazonDynamoDBReadOnlyAccess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/>
                </a:solidFill>
              </a:rPr>
              <a:t>Events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200" dirty="0" err="1">
                <a:solidFill>
                  <a:schemeClr val="accent3"/>
                </a:solidFill>
              </a:rPr>
              <a:t>GetHtml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Api</a:t>
            </a:r>
            <a:endParaRPr 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200" dirty="0">
                <a:solidFill>
                  <a:schemeClr val="accent3"/>
                </a:solidFill>
              </a:rPr>
              <a:t>Properties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200" dirty="0">
                <a:solidFill>
                  <a:schemeClr val="accent3"/>
                </a:solidFill>
              </a:rPr>
              <a:t>Path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/{proxy+}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200" dirty="0">
                <a:solidFill>
                  <a:schemeClr val="accent3"/>
                </a:solidFill>
              </a:rPr>
              <a:t>Method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ANY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1200" dirty="0" err="1">
                <a:solidFill>
                  <a:schemeClr val="accent3"/>
                </a:solidFill>
              </a:rPr>
              <a:t>ListTable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/>
                </a:solidFill>
              </a:rPr>
              <a:t>Type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AWS::Serverless::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SimpleTable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4" name="Double Brace 3"/>
          <p:cNvSpPr/>
          <p:nvPr/>
        </p:nvSpPr>
        <p:spPr>
          <a:xfrm>
            <a:off x="0" y="858570"/>
            <a:ext cx="5524125" cy="503552"/>
          </a:xfrm>
          <a:prstGeom prst="bracePair">
            <a:avLst>
              <a:gd name="adj" fmla="val 16116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3560" y="818874"/>
            <a:ext cx="352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Tells CloudFormation this is a SAM template it needs to “transform”</a:t>
            </a:r>
          </a:p>
        </p:txBody>
      </p:sp>
      <p:sp>
        <p:nvSpPr>
          <p:cNvPr id="6" name="Double Brace 5"/>
          <p:cNvSpPr/>
          <p:nvPr/>
        </p:nvSpPr>
        <p:spPr>
          <a:xfrm>
            <a:off x="-16434" y="1376580"/>
            <a:ext cx="5524123" cy="3055720"/>
          </a:xfrm>
          <a:prstGeom prst="bracePair">
            <a:avLst>
              <a:gd name="adj" fmla="val 4521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uble Brace 6"/>
          <p:cNvSpPr/>
          <p:nvPr/>
        </p:nvSpPr>
        <p:spPr>
          <a:xfrm>
            <a:off x="0" y="4555070"/>
            <a:ext cx="5524125" cy="487797"/>
          </a:xfrm>
          <a:prstGeom prst="bracePair">
            <a:avLst>
              <a:gd name="adj" fmla="val 20817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3560" y="1996499"/>
            <a:ext cx="352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Creates a Lambda function with the referenced managed IAM policy, runtime, code at the referenced zip location, and handler as defined. Also creates an API Gateway and takes care of all mapping/permissions necessary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3560" y="4506580"/>
            <a:ext cx="352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Creates a DynamoDB table with 5 Read &amp; Write units</a:t>
            </a:r>
          </a:p>
        </p:txBody>
      </p:sp>
    </p:spTree>
    <p:extLst>
      <p:ext uri="{BB962C8B-B14F-4D97-AF65-F5344CB8AC3E}">
        <p14:creationId xmlns:p14="http://schemas.microsoft.com/office/powerpoint/2010/main" val="6539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5800" y="3758584"/>
            <a:ext cx="4558862" cy="433387"/>
          </a:xfrm>
        </p:spPr>
        <p:txBody>
          <a:bodyPr>
            <a:normAutofit/>
          </a:bodyPr>
          <a:lstStyle/>
          <a:p>
            <a:r>
              <a:rPr lang="en-US" sz="1800" dirty="0"/>
              <a:t>Ignacio García </a:t>
            </a:r>
            <a:r>
              <a:rPr lang="mr-IN" sz="1800" dirty="0"/>
              <a:t>–</a:t>
            </a:r>
            <a:r>
              <a:rPr lang="en-US" sz="1800" dirty="0"/>
              <a:t> Solutions Architect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685800" y="1405467"/>
            <a:ext cx="7772400" cy="2273300"/>
          </a:xfrm>
        </p:spPr>
        <p:txBody>
          <a:bodyPr>
            <a:noAutofit/>
          </a:bodyPr>
          <a:lstStyle/>
          <a:p>
            <a:r>
              <a:rPr lang="en-US" sz="3600" smtClean="0"/>
              <a:t>Building </a:t>
            </a:r>
            <a:r>
              <a:rPr lang="en-US" sz="3600"/>
              <a:t>AWS Lambda Applications with the AWS Serverless Application Model (AWS SAM)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3752337"/>
            <a:ext cx="5864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94" y="3475887"/>
            <a:ext cx="2078554" cy="2909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12201" y="-927834"/>
            <a:ext cx="1910390" cy="2674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990" y="3296959"/>
            <a:ext cx="1278832" cy="17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09196" y="2264145"/>
            <a:ext cx="34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No servers to provision </a:t>
            </a:r>
            <a:br>
              <a:rPr lang="en-US" sz="1800" b="1" dirty="0" smtClean="0"/>
            </a:br>
            <a:r>
              <a:rPr lang="en-US" sz="1800" b="1" dirty="0" smtClean="0"/>
              <a:t>or manage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32088" y="2264145"/>
            <a:ext cx="327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Scales with usage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8351" y="4179121"/>
            <a:ext cx="352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Never pay for idle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3932" y="4179121"/>
            <a:ext cx="309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Availability and fault tolerance built 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smtClean="0"/>
              <a:t>means…</a:t>
            </a:r>
            <a:endParaRPr lang="en-US" dirty="0"/>
          </a:p>
        </p:txBody>
      </p:sp>
      <p:pic>
        <p:nvPicPr>
          <p:cNvPr id="5" name="Picture 2" descr="100x100_benefit_code-qua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85" y="104935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00x100_benefit_increase-upwar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569" y="104935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0x100_benefit_perform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85" y="312907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31" y="3170073"/>
            <a:ext cx="808177" cy="8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835" y="1334746"/>
            <a:ext cx="1072380" cy="1072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Serverless application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740841" y="2219061"/>
            <a:ext cx="1209513" cy="3233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080039">
            <a:off x="5273810" y="2592974"/>
            <a:ext cx="1254000" cy="3233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0364" y="913829"/>
            <a:ext cx="3131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3"/>
                </a:solidFill>
              </a:rPr>
              <a:t>SERVICES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sz="1400" b="1" dirty="0" smtClean="0">
                <a:solidFill>
                  <a:schemeClr val="accent3"/>
                </a:solidFill>
              </a:rPr>
              <a:t>(ANYTHING)</a:t>
            </a:r>
            <a:endParaRPr lang="en-US" sz="1400" b="1" dirty="0">
              <a:solidFill>
                <a:schemeClr val="accent3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3289" y="2935098"/>
            <a:ext cx="1018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Changes in data state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123289" y="3516709"/>
            <a:ext cx="1018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Requests to endpoints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108643" y="4076731"/>
            <a:ext cx="1192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Changes in resource state</a:t>
            </a:r>
            <a:endParaRPr lang="en-US" sz="1200" dirty="0"/>
          </a:p>
        </p:txBody>
      </p:sp>
      <p:sp>
        <p:nvSpPr>
          <p:cNvPr id="27" name="Right Arrow 26"/>
          <p:cNvSpPr/>
          <p:nvPr/>
        </p:nvSpPr>
        <p:spPr>
          <a:xfrm rot="20519961" flipV="1">
            <a:off x="5273810" y="1929237"/>
            <a:ext cx="1254000" cy="3233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4862" y="909956"/>
            <a:ext cx="2378283" cy="3680096"/>
            <a:chOff x="514862" y="909956"/>
            <a:chExt cx="2378283" cy="3680096"/>
          </a:xfrm>
        </p:grpSpPr>
        <p:grpSp>
          <p:nvGrpSpPr>
            <p:cNvPr id="26" name="Group 25"/>
            <p:cNvGrpSpPr/>
            <p:nvPr/>
          </p:nvGrpSpPr>
          <p:grpSpPr>
            <a:xfrm>
              <a:off x="514862" y="909956"/>
              <a:ext cx="2378283" cy="1765292"/>
              <a:chOff x="514862" y="909956"/>
              <a:chExt cx="2378283" cy="17652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3452" y="1739608"/>
                <a:ext cx="941102" cy="935640"/>
              </a:xfrm>
              <a:prstGeom prst="rect">
                <a:avLst/>
              </a:prstGeom>
              <a:noFill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514862" y="909956"/>
                <a:ext cx="2378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accent3"/>
                    </a:solidFill>
                  </a:rPr>
                  <a:t>EVENT</a:t>
                </a:r>
                <a:r>
                  <a:rPr lang="en-US" b="1" dirty="0" smtClean="0">
                    <a:solidFill>
                      <a:schemeClr val="accent3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chemeClr val="accent3"/>
                    </a:solidFill>
                  </a:rPr>
                  <a:t>SOURCE</a:t>
                </a:r>
                <a:endParaRPr lang="en-US" sz="2000" b="1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275" y="2869811"/>
              <a:ext cx="571456" cy="5714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85" y="3472095"/>
              <a:ext cx="550836" cy="55083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055" y="4036156"/>
              <a:ext cx="553896" cy="55389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5" y="2546725"/>
            <a:ext cx="1211981" cy="12119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89275" y="904188"/>
            <a:ext cx="1765450" cy="3089574"/>
            <a:chOff x="3551283" y="904188"/>
            <a:chExt cx="1765450" cy="3089574"/>
          </a:xfrm>
        </p:grpSpPr>
        <p:sp>
          <p:nvSpPr>
            <p:cNvPr id="15" name="TextBox 14"/>
            <p:cNvSpPr txBox="1"/>
            <p:nvPr/>
          </p:nvSpPr>
          <p:spPr>
            <a:xfrm>
              <a:off x="3551283" y="904188"/>
              <a:ext cx="1765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3"/>
                  </a:solidFill>
                </a:rPr>
                <a:t>FUNCTION</a:t>
              </a:r>
              <a:endParaRPr 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70087" y="3039655"/>
              <a:ext cx="92784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 smtClean="0"/>
                <a:t>Node.js</a:t>
              </a:r>
              <a:endParaRPr lang="en-US" sz="1400" dirty="0" smtClean="0"/>
            </a:p>
            <a:p>
              <a:r>
                <a:rPr lang="en-US" sz="1400" dirty="0" smtClean="0"/>
                <a:t>Python</a:t>
              </a:r>
            </a:p>
            <a:p>
              <a:r>
                <a:rPr lang="en-US" sz="1400" dirty="0" smtClean="0"/>
                <a:t>Java</a:t>
              </a:r>
            </a:p>
            <a:p>
              <a:r>
                <a:rPr lang="en-US" sz="1400" dirty="0" smtClean="0"/>
                <a:t>C#</a:t>
              </a:r>
              <a:endParaRPr lang="en-US" sz="14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9" t="26725" r="21189" b="30095"/>
            <a:stretch/>
          </p:blipFill>
          <p:spPr>
            <a:xfrm>
              <a:off x="3873835" y="1548358"/>
              <a:ext cx="1153297" cy="1244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0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Common Lambda </a:t>
            </a:r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ases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6066" y="1052393"/>
            <a:ext cx="1335811" cy="3504889"/>
            <a:chOff x="186066" y="1052393"/>
            <a:chExt cx="1335811" cy="3504889"/>
          </a:xfrm>
        </p:grpSpPr>
        <p:grpSp>
          <p:nvGrpSpPr>
            <p:cNvPr id="886" name="Group 885"/>
            <p:cNvGrpSpPr/>
            <p:nvPr/>
          </p:nvGrpSpPr>
          <p:grpSpPr>
            <a:xfrm>
              <a:off x="186066" y="2249764"/>
              <a:ext cx="1335811" cy="2307518"/>
              <a:chOff x="465245" y="3018611"/>
              <a:chExt cx="1781081" cy="307669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65245" y="3171424"/>
                <a:ext cx="1722056" cy="2923878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Web Applications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Static websites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Complex web apps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Packages for Flask and Express</a:t>
                </a:r>
              </a:p>
            </p:txBody>
          </p: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465245" y="3018611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316591" y="1052393"/>
              <a:ext cx="1074760" cy="1074760"/>
              <a:chOff x="294827" y="1052393"/>
              <a:chExt cx="1074760" cy="107476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94827" y="1052393"/>
                <a:ext cx="1074760" cy="1074760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99819" y="1057385"/>
                <a:ext cx="1064777" cy="1064777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3544" y="1242511"/>
                <a:ext cx="937326" cy="694525"/>
                <a:chOff x="366478" y="1246996"/>
                <a:chExt cx="937326" cy="694525"/>
              </a:xfrm>
            </p:grpSpPr>
            <p:sp>
              <p:nvSpPr>
                <p:cNvPr id="25" name="Rectangle 10"/>
                <p:cNvSpPr>
                  <a:spLocks noChangeArrowheads="1"/>
                </p:cNvSpPr>
                <p:nvPr/>
              </p:nvSpPr>
              <p:spPr bwMode="auto">
                <a:xfrm>
                  <a:off x="412399" y="1424458"/>
                  <a:ext cx="891405" cy="517063"/>
                </a:xfrm>
                <a:prstGeom prst="rect">
                  <a:avLst/>
                </a:prstGeom>
                <a:solidFill>
                  <a:schemeClr val="accent1">
                    <a:alpha val="52000"/>
                  </a:scheme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26" name="Freeform 11"/>
                <p:cNvSpPr>
                  <a:spLocks/>
                </p:cNvSpPr>
                <p:nvPr/>
              </p:nvSpPr>
              <p:spPr bwMode="auto">
                <a:xfrm>
                  <a:off x="964206" y="1602768"/>
                  <a:ext cx="129871" cy="137937"/>
                </a:xfrm>
                <a:custGeom>
                  <a:avLst/>
                  <a:gdLst>
                    <a:gd name="T0" fmla="*/ 0 w 161"/>
                    <a:gd name="T1" fmla="*/ 0 h 171"/>
                    <a:gd name="T2" fmla="*/ 141 w 161"/>
                    <a:gd name="T3" fmla="*/ 42 h 171"/>
                    <a:gd name="T4" fmla="*/ 107 w 161"/>
                    <a:gd name="T5" fmla="*/ 84 h 171"/>
                    <a:gd name="T6" fmla="*/ 161 w 161"/>
                    <a:gd name="T7" fmla="*/ 139 h 171"/>
                    <a:gd name="T8" fmla="*/ 137 w 161"/>
                    <a:gd name="T9" fmla="*/ 171 h 171"/>
                    <a:gd name="T10" fmla="*/ 83 w 161"/>
                    <a:gd name="T11" fmla="*/ 115 h 171"/>
                    <a:gd name="T12" fmla="*/ 48 w 161"/>
                    <a:gd name="T13" fmla="*/ 163 h 171"/>
                    <a:gd name="T14" fmla="*/ 0 w 161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1" h="171">
                      <a:moveTo>
                        <a:pt x="0" y="0"/>
                      </a:moveTo>
                      <a:lnTo>
                        <a:pt x="141" y="42"/>
                      </a:lnTo>
                      <a:lnTo>
                        <a:pt x="107" y="84"/>
                      </a:lnTo>
                      <a:lnTo>
                        <a:pt x="161" y="139"/>
                      </a:lnTo>
                      <a:lnTo>
                        <a:pt x="137" y="171"/>
                      </a:lnTo>
                      <a:lnTo>
                        <a:pt x="83" y="115"/>
                      </a:lnTo>
                      <a:lnTo>
                        <a:pt x="48" y="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grpSp>
              <p:nvGrpSpPr>
                <p:cNvPr id="4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366478" y="1246996"/>
                  <a:ext cx="908287" cy="654192"/>
                  <a:chOff x="1259" y="1083"/>
                  <a:chExt cx="1126" cy="811"/>
                </a:xfrm>
              </p:grpSpPr>
              <p:sp>
                <p:nvSpPr>
                  <p:cNvPr id="1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259" y="1083"/>
                    <a:ext cx="1126" cy="811"/>
                  </a:xfrm>
                  <a:prstGeom prst="rect">
                    <a:avLst/>
                  </a:pr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14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1295" y="1115"/>
                    <a:ext cx="61" cy="61"/>
                  </a:xfrm>
                  <a:prstGeom prst="ellipse">
                    <a:avLst/>
                  </a:prstGeom>
                  <a:solidFill>
                    <a:srgbClr val="54428E">
                      <a:alpha val="76000"/>
                    </a:srgbClr>
                  </a:solidFill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5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1384" y="1115"/>
                    <a:ext cx="60" cy="61"/>
                  </a:xfrm>
                  <a:prstGeom prst="ellipse">
                    <a:avLst/>
                  </a:prstGeom>
                  <a:solidFill>
                    <a:srgbClr val="9F87AF"/>
                  </a:solidFill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7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475" y="1115"/>
                    <a:ext cx="60" cy="61"/>
                  </a:xfrm>
                  <a:prstGeom prst="ellipse">
                    <a:avLst/>
                  </a:prstGeom>
                  <a:solidFill>
                    <a:srgbClr val="967CA8">
                      <a:alpha val="43000"/>
                    </a:srgbClr>
                  </a:solidFill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295" y="1210"/>
                    <a:ext cx="1054" cy="73"/>
                  </a:xfrm>
                  <a:prstGeom prst="rect">
                    <a:avLst/>
                  </a:prstGeom>
                  <a:solidFill>
                    <a:srgbClr val="54428E">
                      <a:alpha val="49000"/>
                    </a:srgbClr>
                  </a:solidFill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1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295" y="1321"/>
                    <a:ext cx="1054" cy="536"/>
                  </a:xfrm>
                  <a:prstGeom prst="rect">
                    <a:avLst/>
                  </a:pr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2" name="Freeform 11"/>
                  <p:cNvSpPr>
                    <a:spLocks/>
                  </p:cNvSpPr>
                  <p:nvPr/>
                </p:nvSpPr>
                <p:spPr bwMode="auto">
                  <a:xfrm>
                    <a:off x="1972" y="1519"/>
                    <a:ext cx="161" cy="171"/>
                  </a:xfrm>
                  <a:custGeom>
                    <a:avLst/>
                    <a:gdLst>
                      <a:gd name="T0" fmla="*/ 0 w 161"/>
                      <a:gd name="T1" fmla="*/ 0 h 171"/>
                      <a:gd name="T2" fmla="*/ 141 w 161"/>
                      <a:gd name="T3" fmla="*/ 42 h 171"/>
                      <a:gd name="T4" fmla="*/ 107 w 161"/>
                      <a:gd name="T5" fmla="*/ 84 h 171"/>
                      <a:gd name="T6" fmla="*/ 161 w 161"/>
                      <a:gd name="T7" fmla="*/ 139 h 171"/>
                      <a:gd name="T8" fmla="*/ 137 w 161"/>
                      <a:gd name="T9" fmla="*/ 171 h 171"/>
                      <a:gd name="T10" fmla="*/ 83 w 161"/>
                      <a:gd name="T11" fmla="*/ 115 h 171"/>
                      <a:gd name="T12" fmla="*/ 48 w 161"/>
                      <a:gd name="T13" fmla="*/ 163 h 171"/>
                      <a:gd name="T14" fmla="*/ 0 w 161"/>
                      <a:gd name="T15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61" h="171">
                        <a:moveTo>
                          <a:pt x="0" y="0"/>
                        </a:moveTo>
                        <a:lnTo>
                          <a:pt x="141" y="42"/>
                        </a:lnTo>
                        <a:lnTo>
                          <a:pt x="107" y="84"/>
                        </a:lnTo>
                        <a:lnTo>
                          <a:pt x="161" y="139"/>
                        </a:lnTo>
                        <a:lnTo>
                          <a:pt x="137" y="171"/>
                        </a:lnTo>
                        <a:lnTo>
                          <a:pt x="83" y="115"/>
                        </a:lnTo>
                        <a:lnTo>
                          <a:pt x="48" y="1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85000"/>
                    </a:schemeClr>
                  </a:solidFill>
                  <a:ln w="25400" cap="flat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43" name="Group 42"/>
          <p:cNvGrpSpPr/>
          <p:nvPr/>
        </p:nvGrpSpPr>
        <p:grpSpPr>
          <a:xfrm>
            <a:off x="3158757" y="1052394"/>
            <a:ext cx="1335811" cy="2770889"/>
            <a:chOff x="3158757" y="1052394"/>
            <a:chExt cx="1335811" cy="2770889"/>
          </a:xfrm>
        </p:grpSpPr>
        <p:grpSp>
          <p:nvGrpSpPr>
            <p:cNvPr id="888" name="Group 887"/>
            <p:cNvGrpSpPr/>
            <p:nvPr/>
          </p:nvGrpSpPr>
          <p:grpSpPr>
            <a:xfrm>
              <a:off x="3158757" y="2254429"/>
              <a:ext cx="1335811" cy="1568854"/>
              <a:chOff x="5299601" y="3015650"/>
              <a:chExt cx="1781081" cy="209180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299601" y="3168463"/>
                <a:ext cx="1722228" cy="1938992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Data Processing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Real time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MapReduce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Batch</a:t>
                </a:r>
              </a:p>
            </p:txBody>
          </p: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>
                <a:off x="5299601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3289283" y="1052394"/>
              <a:ext cx="1074759" cy="1074759"/>
              <a:chOff x="3205359" y="1052394"/>
              <a:chExt cx="1074759" cy="1074759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205359" y="1052394"/>
                <a:ext cx="1074759" cy="1074759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210350" y="1057385"/>
                <a:ext cx="1064776" cy="1064776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323197" y="1171085"/>
                <a:ext cx="839083" cy="837377"/>
                <a:chOff x="3301902" y="1160069"/>
                <a:chExt cx="839083" cy="837377"/>
              </a:xfrm>
            </p:grpSpPr>
            <p:sp>
              <p:nvSpPr>
                <p:cNvPr id="88" name="Freeform 36"/>
                <p:cNvSpPr>
                  <a:spLocks/>
                </p:cNvSpPr>
                <p:nvPr/>
              </p:nvSpPr>
              <p:spPr bwMode="auto">
                <a:xfrm>
                  <a:off x="3587183" y="1446869"/>
                  <a:ext cx="299267" cy="298460"/>
                </a:xfrm>
                <a:custGeom>
                  <a:avLst/>
                  <a:gdLst>
                    <a:gd name="T0" fmla="*/ 165 w 184"/>
                    <a:gd name="T1" fmla="*/ 184 h 184"/>
                    <a:gd name="T2" fmla="*/ 20 w 184"/>
                    <a:gd name="T3" fmla="*/ 184 h 184"/>
                    <a:gd name="T4" fmla="*/ 0 w 184"/>
                    <a:gd name="T5" fmla="*/ 165 h 184"/>
                    <a:gd name="T6" fmla="*/ 0 w 184"/>
                    <a:gd name="T7" fmla="*/ 19 h 184"/>
                    <a:gd name="T8" fmla="*/ 20 w 184"/>
                    <a:gd name="T9" fmla="*/ 0 h 184"/>
                    <a:gd name="T10" fmla="*/ 165 w 184"/>
                    <a:gd name="T11" fmla="*/ 0 h 184"/>
                    <a:gd name="T12" fmla="*/ 184 w 184"/>
                    <a:gd name="T13" fmla="*/ 19 h 184"/>
                    <a:gd name="T14" fmla="*/ 184 w 184"/>
                    <a:gd name="T15" fmla="*/ 165 h 184"/>
                    <a:gd name="T16" fmla="*/ 165 w 184"/>
                    <a:gd name="T1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4" h="184">
                      <a:moveTo>
                        <a:pt x="165" y="184"/>
                      </a:moveTo>
                      <a:cubicBezTo>
                        <a:pt x="20" y="184"/>
                        <a:pt x="20" y="184"/>
                        <a:pt x="20" y="184"/>
                      </a:cubicBezTo>
                      <a:cubicBezTo>
                        <a:pt x="9" y="184"/>
                        <a:pt x="0" y="175"/>
                        <a:pt x="0" y="16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76" y="0"/>
                        <a:pt x="184" y="9"/>
                        <a:pt x="184" y="19"/>
                      </a:cubicBezTo>
                      <a:cubicBezTo>
                        <a:pt x="184" y="165"/>
                        <a:pt x="184" y="165"/>
                        <a:pt x="184" y="165"/>
                      </a:cubicBezTo>
                      <a:cubicBezTo>
                        <a:pt x="184" y="175"/>
                        <a:pt x="176" y="184"/>
                        <a:pt x="165" y="184"/>
                      </a:cubicBezTo>
                      <a:close/>
                    </a:path>
                  </a:pathLst>
                </a:custGeom>
                <a:solidFill>
                  <a:srgbClr val="967CA8">
                    <a:alpha val="79000"/>
                  </a:srgb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3572214" y="1425494"/>
                  <a:ext cx="299267" cy="298460"/>
                </a:xfrm>
                <a:custGeom>
                  <a:avLst/>
                  <a:gdLst>
                    <a:gd name="T0" fmla="*/ 165 w 184"/>
                    <a:gd name="T1" fmla="*/ 184 h 184"/>
                    <a:gd name="T2" fmla="*/ 20 w 184"/>
                    <a:gd name="T3" fmla="*/ 184 h 184"/>
                    <a:gd name="T4" fmla="*/ 0 w 184"/>
                    <a:gd name="T5" fmla="*/ 165 h 184"/>
                    <a:gd name="T6" fmla="*/ 0 w 184"/>
                    <a:gd name="T7" fmla="*/ 19 h 184"/>
                    <a:gd name="T8" fmla="*/ 20 w 184"/>
                    <a:gd name="T9" fmla="*/ 0 h 184"/>
                    <a:gd name="T10" fmla="*/ 165 w 184"/>
                    <a:gd name="T11" fmla="*/ 0 h 184"/>
                    <a:gd name="T12" fmla="*/ 184 w 184"/>
                    <a:gd name="T13" fmla="*/ 19 h 184"/>
                    <a:gd name="T14" fmla="*/ 184 w 184"/>
                    <a:gd name="T15" fmla="*/ 165 h 184"/>
                    <a:gd name="T16" fmla="*/ 165 w 184"/>
                    <a:gd name="T17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4" h="184">
                      <a:moveTo>
                        <a:pt x="165" y="184"/>
                      </a:moveTo>
                      <a:cubicBezTo>
                        <a:pt x="20" y="184"/>
                        <a:pt x="20" y="184"/>
                        <a:pt x="20" y="184"/>
                      </a:cubicBezTo>
                      <a:cubicBezTo>
                        <a:pt x="9" y="184"/>
                        <a:pt x="0" y="175"/>
                        <a:pt x="0" y="16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76" y="0"/>
                        <a:pt x="184" y="9"/>
                        <a:pt x="184" y="19"/>
                      </a:cubicBezTo>
                      <a:cubicBezTo>
                        <a:pt x="184" y="165"/>
                        <a:pt x="184" y="165"/>
                        <a:pt x="184" y="165"/>
                      </a:cubicBezTo>
                      <a:cubicBezTo>
                        <a:pt x="184" y="175"/>
                        <a:pt x="176" y="184"/>
                        <a:pt x="165" y="184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9" name="Freeform 37"/>
                <p:cNvSpPr>
                  <a:spLocks/>
                </p:cNvSpPr>
                <p:nvPr/>
              </p:nvSpPr>
              <p:spPr bwMode="auto">
                <a:xfrm>
                  <a:off x="3644812" y="1497221"/>
                  <a:ext cx="133903" cy="133167"/>
                </a:xfrm>
                <a:custGeom>
                  <a:avLst/>
                  <a:gdLst>
                    <a:gd name="T0" fmla="*/ 77 w 90"/>
                    <a:gd name="T1" fmla="*/ 90 h 90"/>
                    <a:gd name="T2" fmla="*/ 14 w 90"/>
                    <a:gd name="T3" fmla="*/ 90 h 90"/>
                    <a:gd name="T4" fmla="*/ 0 w 90"/>
                    <a:gd name="T5" fmla="*/ 76 h 90"/>
                    <a:gd name="T6" fmla="*/ 0 w 90"/>
                    <a:gd name="T7" fmla="*/ 14 h 90"/>
                    <a:gd name="T8" fmla="*/ 14 w 90"/>
                    <a:gd name="T9" fmla="*/ 0 h 90"/>
                    <a:gd name="T10" fmla="*/ 77 w 90"/>
                    <a:gd name="T11" fmla="*/ 0 h 90"/>
                    <a:gd name="T12" fmla="*/ 90 w 90"/>
                    <a:gd name="T13" fmla="*/ 14 h 90"/>
                    <a:gd name="T14" fmla="*/ 90 w 90"/>
                    <a:gd name="T15" fmla="*/ 76 h 90"/>
                    <a:gd name="T16" fmla="*/ 77 w 90"/>
                    <a:gd name="T1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" h="90">
                      <a:moveTo>
                        <a:pt x="77" y="90"/>
                      </a:moveTo>
                      <a:cubicBezTo>
                        <a:pt x="14" y="90"/>
                        <a:pt x="14" y="90"/>
                        <a:pt x="14" y="90"/>
                      </a:cubicBezTo>
                      <a:cubicBezTo>
                        <a:pt x="6" y="90"/>
                        <a:pt x="0" y="84"/>
                        <a:pt x="0" y="7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4" y="0"/>
                        <a:pt x="90" y="6"/>
                        <a:pt x="90" y="14"/>
                      </a:cubicBezTo>
                      <a:cubicBezTo>
                        <a:pt x="90" y="76"/>
                        <a:pt x="90" y="76"/>
                        <a:pt x="90" y="76"/>
                      </a:cubicBezTo>
                      <a:cubicBezTo>
                        <a:pt x="90" y="84"/>
                        <a:pt x="84" y="90"/>
                        <a:pt x="77" y="90"/>
                      </a:cubicBezTo>
                      <a:close/>
                    </a:path>
                  </a:pathLst>
                </a:custGeom>
                <a:solidFill>
                  <a:schemeClr val="bg1">
                    <a:alpha val="81000"/>
                  </a:scheme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3648039" y="1501319"/>
                  <a:ext cx="146810" cy="146004"/>
                </a:xfrm>
                <a:custGeom>
                  <a:avLst/>
                  <a:gdLst>
                    <a:gd name="T0" fmla="*/ 77 w 90"/>
                    <a:gd name="T1" fmla="*/ 90 h 90"/>
                    <a:gd name="T2" fmla="*/ 14 w 90"/>
                    <a:gd name="T3" fmla="*/ 90 h 90"/>
                    <a:gd name="T4" fmla="*/ 0 w 90"/>
                    <a:gd name="T5" fmla="*/ 76 h 90"/>
                    <a:gd name="T6" fmla="*/ 0 w 90"/>
                    <a:gd name="T7" fmla="*/ 14 h 90"/>
                    <a:gd name="T8" fmla="*/ 14 w 90"/>
                    <a:gd name="T9" fmla="*/ 0 h 90"/>
                    <a:gd name="T10" fmla="*/ 77 w 90"/>
                    <a:gd name="T11" fmla="*/ 0 h 90"/>
                    <a:gd name="T12" fmla="*/ 90 w 90"/>
                    <a:gd name="T13" fmla="*/ 14 h 90"/>
                    <a:gd name="T14" fmla="*/ 90 w 90"/>
                    <a:gd name="T15" fmla="*/ 76 h 90"/>
                    <a:gd name="T16" fmla="*/ 77 w 90"/>
                    <a:gd name="T1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" h="90">
                      <a:moveTo>
                        <a:pt x="77" y="90"/>
                      </a:moveTo>
                      <a:cubicBezTo>
                        <a:pt x="14" y="90"/>
                        <a:pt x="14" y="90"/>
                        <a:pt x="14" y="90"/>
                      </a:cubicBezTo>
                      <a:cubicBezTo>
                        <a:pt x="6" y="90"/>
                        <a:pt x="0" y="84"/>
                        <a:pt x="0" y="7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4" y="0"/>
                        <a:pt x="90" y="6"/>
                        <a:pt x="90" y="14"/>
                      </a:cubicBezTo>
                      <a:cubicBezTo>
                        <a:pt x="90" y="76"/>
                        <a:pt x="90" y="76"/>
                        <a:pt x="90" y="76"/>
                      </a:cubicBezTo>
                      <a:cubicBezTo>
                        <a:pt x="90" y="84"/>
                        <a:pt x="84" y="90"/>
                        <a:pt x="77" y="9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4" name="Rectangle 38"/>
                <p:cNvSpPr>
                  <a:spLocks noChangeArrowheads="1"/>
                </p:cNvSpPr>
                <p:nvPr/>
              </p:nvSpPr>
              <p:spPr bwMode="auto">
                <a:xfrm>
                  <a:off x="3606093" y="1374675"/>
                  <a:ext cx="38719" cy="508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5" name="Rectangle 39"/>
                <p:cNvSpPr>
                  <a:spLocks noChangeArrowheads="1"/>
                </p:cNvSpPr>
                <p:nvPr/>
              </p:nvSpPr>
              <p:spPr bwMode="auto">
                <a:xfrm>
                  <a:off x="3702084" y="1374675"/>
                  <a:ext cx="38719" cy="508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3799689" y="1374675"/>
                  <a:ext cx="38719" cy="508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7" name="Rectangle 41"/>
                <p:cNvSpPr>
                  <a:spLocks noChangeArrowheads="1"/>
                </p:cNvSpPr>
                <p:nvPr/>
              </p:nvSpPr>
              <p:spPr bwMode="auto">
                <a:xfrm>
                  <a:off x="3871480" y="1457760"/>
                  <a:ext cx="50012" cy="387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9" name="Rectangle 43"/>
                <p:cNvSpPr>
                  <a:spLocks noChangeArrowheads="1"/>
                </p:cNvSpPr>
                <p:nvPr/>
              </p:nvSpPr>
              <p:spPr bwMode="auto">
                <a:xfrm>
                  <a:off x="3871480" y="1652163"/>
                  <a:ext cx="50012" cy="39526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0" name="Rectangle 44"/>
                <p:cNvSpPr>
                  <a:spLocks noChangeArrowheads="1"/>
                </p:cNvSpPr>
                <p:nvPr/>
              </p:nvSpPr>
              <p:spPr bwMode="auto">
                <a:xfrm>
                  <a:off x="3606093" y="1723954"/>
                  <a:ext cx="38719" cy="50012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1" name="Rectangle 45"/>
                <p:cNvSpPr>
                  <a:spLocks noChangeArrowheads="1"/>
                </p:cNvSpPr>
                <p:nvPr/>
              </p:nvSpPr>
              <p:spPr bwMode="auto">
                <a:xfrm>
                  <a:off x="3702084" y="1723954"/>
                  <a:ext cx="38719" cy="50012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2" name="Rectangle 46"/>
                <p:cNvSpPr>
                  <a:spLocks noChangeArrowheads="1"/>
                </p:cNvSpPr>
                <p:nvPr/>
              </p:nvSpPr>
              <p:spPr bwMode="auto">
                <a:xfrm>
                  <a:off x="3799689" y="1723954"/>
                  <a:ext cx="38719" cy="50012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3" name="Rectangle 47"/>
                <p:cNvSpPr>
                  <a:spLocks noChangeArrowheads="1"/>
                </p:cNvSpPr>
                <p:nvPr/>
              </p:nvSpPr>
              <p:spPr bwMode="auto">
                <a:xfrm>
                  <a:off x="3523008" y="1457760"/>
                  <a:ext cx="49206" cy="387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5" name="Rectangle 49"/>
                <p:cNvSpPr>
                  <a:spLocks noChangeArrowheads="1"/>
                </p:cNvSpPr>
                <p:nvPr/>
              </p:nvSpPr>
              <p:spPr bwMode="auto">
                <a:xfrm>
                  <a:off x="3523008" y="1652163"/>
                  <a:ext cx="49206" cy="39526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6" name="Freeform 50"/>
                <p:cNvSpPr>
                  <a:spLocks/>
                </p:cNvSpPr>
                <p:nvPr/>
              </p:nvSpPr>
              <p:spPr bwMode="auto">
                <a:xfrm>
                  <a:off x="3721444" y="1773966"/>
                  <a:ext cx="86312" cy="190369"/>
                </a:xfrm>
                <a:custGeom>
                  <a:avLst/>
                  <a:gdLst>
                    <a:gd name="T0" fmla="*/ 0 w 107"/>
                    <a:gd name="T1" fmla="*/ 0 h 236"/>
                    <a:gd name="T2" fmla="*/ 0 w 107"/>
                    <a:gd name="T3" fmla="*/ 129 h 236"/>
                    <a:gd name="T4" fmla="*/ 107 w 107"/>
                    <a:gd name="T5" fmla="*/ 23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7" h="236">
                      <a:moveTo>
                        <a:pt x="0" y="0"/>
                      </a:moveTo>
                      <a:lnTo>
                        <a:pt x="0" y="129"/>
                      </a:lnTo>
                      <a:lnTo>
                        <a:pt x="107" y="236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7" name="Freeform 51"/>
                <p:cNvSpPr>
                  <a:spLocks/>
                </p:cNvSpPr>
                <p:nvPr/>
              </p:nvSpPr>
              <p:spPr bwMode="auto">
                <a:xfrm>
                  <a:off x="3819048" y="1773966"/>
                  <a:ext cx="102445" cy="115351"/>
                </a:xfrm>
                <a:custGeom>
                  <a:avLst/>
                  <a:gdLst>
                    <a:gd name="T0" fmla="*/ 0 w 127"/>
                    <a:gd name="T1" fmla="*/ 0 h 143"/>
                    <a:gd name="T2" fmla="*/ 0 w 127"/>
                    <a:gd name="T3" fmla="*/ 81 h 143"/>
                    <a:gd name="T4" fmla="*/ 63 w 127"/>
                    <a:gd name="T5" fmla="*/ 143 h 143"/>
                    <a:gd name="T6" fmla="*/ 127 w 127"/>
                    <a:gd name="T7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143">
                      <a:moveTo>
                        <a:pt x="0" y="0"/>
                      </a:moveTo>
                      <a:lnTo>
                        <a:pt x="0" y="81"/>
                      </a:lnTo>
                      <a:lnTo>
                        <a:pt x="63" y="143"/>
                      </a:lnTo>
                      <a:lnTo>
                        <a:pt x="127" y="143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8" name="Freeform 52"/>
                <p:cNvSpPr>
                  <a:spLocks/>
                </p:cNvSpPr>
                <p:nvPr/>
              </p:nvSpPr>
              <p:spPr bwMode="auto">
                <a:xfrm>
                  <a:off x="3548821" y="1773966"/>
                  <a:ext cx="76632" cy="191982"/>
                </a:xfrm>
                <a:custGeom>
                  <a:avLst/>
                  <a:gdLst>
                    <a:gd name="T0" fmla="*/ 95 w 95"/>
                    <a:gd name="T1" fmla="*/ 0 h 238"/>
                    <a:gd name="T2" fmla="*/ 95 w 95"/>
                    <a:gd name="T3" fmla="*/ 143 h 238"/>
                    <a:gd name="T4" fmla="*/ 0 w 95"/>
                    <a:gd name="T5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5" h="238">
                      <a:moveTo>
                        <a:pt x="95" y="0"/>
                      </a:moveTo>
                      <a:lnTo>
                        <a:pt x="95" y="143"/>
                      </a:lnTo>
                      <a:lnTo>
                        <a:pt x="0" y="238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53"/>
                <p:cNvSpPr>
                  <a:spLocks/>
                </p:cNvSpPr>
                <p:nvPr/>
              </p:nvSpPr>
              <p:spPr bwMode="auto">
                <a:xfrm>
                  <a:off x="3921493" y="1672329"/>
                  <a:ext cx="185529" cy="158910"/>
                </a:xfrm>
                <a:custGeom>
                  <a:avLst/>
                  <a:gdLst>
                    <a:gd name="T0" fmla="*/ 0 w 230"/>
                    <a:gd name="T1" fmla="*/ 0 h 197"/>
                    <a:gd name="T2" fmla="*/ 174 w 230"/>
                    <a:gd name="T3" fmla="*/ 0 h 197"/>
                    <a:gd name="T4" fmla="*/ 230 w 230"/>
                    <a:gd name="T5" fmla="*/ 54 h 197"/>
                    <a:gd name="T6" fmla="*/ 230 w 230"/>
                    <a:gd name="T7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0" h="197">
                      <a:moveTo>
                        <a:pt x="0" y="0"/>
                      </a:moveTo>
                      <a:lnTo>
                        <a:pt x="174" y="0"/>
                      </a:lnTo>
                      <a:lnTo>
                        <a:pt x="230" y="54"/>
                      </a:lnTo>
                      <a:lnTo>
                        <a:pt x="230" y="197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Line 54"/>
                <p:cNvSpPr>
                  <a:spLocks noChangeShapeType="1"/>
                </p:cNvSpPr>
                <p:nvPr/>
              </p:nvSpPr>
              <p:spPr bwMode="auto">
                <a:xfrm>
                  <a:off x="3921493" y="1574724"/>
                  <a:ext cx="92765" cy="0"/>
                </a:xfrm>
                <a:prstGeom prst="line">
                  <a:avLst/>
                </a:pr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55"/>
                <p:cNvSpPr>
                  <a:spLocks/>
                </p:cNvSpPr>
                <p:nvPr/>
              </p:nvSpPr>
              <p:spPr bwMode="auto">
                <a:xfrm>
                  <a:off x="3921493" y="1427107"/>
                  <a:ext cx="185529" cy="50012"/>
                </a:xfrm>
                <a:custGeom>
                  <a:avLst/>
                  <a:gdLst>
                    <a:gd name="T0" fmla="*/ 0 w 230"/>
                    <a:gd name="T1" fmla="*/ 62 h 62"/>
                    <a:gd name="T2" fmla="*/ 115 w 230"/>
                    <a:gd name="T3" fmla="*/ 62 h 62"/>
                    <a:gd name="T4" fmla="*/ 178 w 230"/>
                    <a:gd name="T5" fmla="*/ 0 h 62"/>
                    <a:gd name="T6" fmla="*/ 230 w 230"/>
                    <a:gd name="T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0" h="62">
                      <a:moveTo>
                        <a:pt x="0" y="62"/>
                      </a:moveTo>
                      <a:lnTo>
                        <a:pt x="115" y="62"/>
                      </a:lnTo>
                      <a:lnTo>
                        <a:pt x="178" y="0"/>
                      </a:lnTo>
                      <a:lnTo>
                        <a:pt x="230" y="0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56"/>
                <p:cNvSpPr>
                  <a:spLocks/>
                </p:cNvSpPr>
                <p:nvPr/>
              </p:nvSpPr>
              <p:spPr bwMode="auto">
                <a:xfrm>
                  <a:off x="3769036" y="1191566"/>
                  <a:ext cx="50012" cy="183110"/>
                </a:xfrm>
                <a:custGeom>
                  <a:avLst/>
                  <a:gdLst>
                    <a:gd name="T0" fmla="*/ 62 w 62"/>
                    <a:gd name="T1" fmla="*/ 227 h 227"/>
                    <a:gd name="T2" fmla="*/ 62 w 62"/>
                    <a:gd name="T3" fmla="*/ 165 h 227"/>
                    <a:gd name="T4" fmla="*/ 0 w 62"/>
                    <a:gd name="T5" fmla="*/ 103 h 227"/>
                    <a:gd name="T6" fmla="*/ 0 w 62"/>
                    <a:gd name="T7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227">
                      <a:moveTo>
                        <a:pt x="62" y="227"/>
                      </a:moveTo>
                      <a:lnTo>
                        <a:pt x="62" y="165"/>
                      </a:lnTo>
                      <a:lnTo>
                        <a:pt x="0" y="10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57"/>
                <p:cNvSpPr>
                  <a:spLocks/>
                </p:cNvSpPr>
                <p:nvPr/>
              </p:nvSpPr>
              <p:spPr bwMode="auto">
                <a:xfrm>
                  <a:off x="3673045" y="1191566"/>
                  <a:ext cx="48399" cy="183110"/>
                </a:xfrm>
                <a:custGeom>
                  <a:avLst/>
                  <a:gdLst>
                    <a:gd name="T0" fmla="*/ 60 w 60"/>
                    <a:gd name="T1" fmla="*/ 227 h 227"/>
                    <a:gd name="T2" fmla="*/ 60 w 60"/>
                    <a:gd name="T3" fmla="*/ 167 h 227"/>
                    <a:gd name="T4" fmla="*/ 0 w 60"/>
                    <a:gd name="T5" fmla="*/ 107 h 227"/>
                    <a:gd name="T6" fmla="*/ 0 w 60"/>
                    <a:gd name="T7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" h="227">
                      <a:moveTo>
                        <a:pt x="60" y="227"/>
                      </a:moveTo>
                      <a:lnTo>
                        <a:pt x="60" y="167"/>
                      </a:lnTo>
                      <a:lnTo>
                        <a:pt x="0" y="10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4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3625453" y="1329503"/>
                  <a:ext cx="0" cy="45172"/>
                </a:xfrm>
                <a:prstGeom prst="line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5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34252" y="1477120"/>
                  <a:ext cx="188756" cy="0"/>
                </a:xfrm>
                <a:prstGeom prst="line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6" name="Freeform 60"/>
                <p:cNvSpPr>
                  <a:spLocks/>
                </p:cNvSpPr>
                <p:nvPr/>
              </p:nvSpPr>
              <p:spPr bwMode="auto">
                <a:xfrm>
                  <a:off x="3334252" y="1382742"/>
                  <a:ext cx="188756" cy="191982"/>
                </a:xfrm>
                <a:custGeom>
                  <a:avLst/>
                  <a:gdLst>
                    <a:gd name="T0" fmla="*/ 234 w 234"/>
                    <a:gd name="T1" fmla="*/ 238 h 238"/>
                    <a:gd name="T2" fmla="*/ 135 w 234"/>
                    <a:gd name="T3" fmla="*/ 238 h 238"/>
                    <a:gd name="T4" fmla="*/ 135 w 234"/>
                    <a:gd name="T5" fmla="*/ 53 h 238"/>
                    <a:gd name="T6" fmla="*/ 83 w 234"/>
                    <a:gd name="T7" fmla="*/ 0 h 238"/>
                    <a:gd name="T8" fmla="*/ 0 w 234"/>
                    <a:gd name="T9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4" h="238">
                      <a:moveTo>
                        <a:pt x="234" y="238"/>
                      </a:moveTo>
                      <a:lnTo>
                        <a:pt x="135" y="238"/>
                      </a:lnTo>
                      <a:lnTo>
                        <a:pt x="135" y="53"/>
                      </a:lnTo>
                      <a:lnTo>
                        <a:pt x="8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7" name="Freeform 61"/>
                <p:cNvSpPr>
                  <a:spLocks/>
                </p:cNvSpPr>
                <p:nvPr/>
              </p:nvSpPr>
              <p:spPr bwMode="auto">
                <a:xfrm>
                  <a:off x="3334252" y="1672329"/>
                  <a:ext cx="188756" cy="53239"/>
                </a:xfrm>
                <a:custGeom>
                  <a:avLst/>
                  <a:gdLst>
                    <a:gd name="T0" fmla="*/ 234 w 234"/>
                    <a:gd name="T1" fmla="*/ 0 h 66"/>
                    <a:gd name="T2" fmla="*/ 127 w 234"/>
                    <a:gd name="T3" fmla="*/ 0 h 66"/>
                    <a:gd name="T4" fmla="*/ 59 w 234"/>
                    <a:gd name="T5" fmla="*/ 66 h 66"/>
                    <a:gd name="T6" fmla="*/ 0 w 234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4" h="66">
                      <a:moveTo>
                        <a:pt x="234" y="0"/>
                      </a:moveTo>
                      <a:lnTo>
                        <a:pt x="127" y="0"/>
                      </a:lnTo>
                      <a:lnTo>
                        <a:pt x="59" y="66"/>
                      </a:lnTo>
                      <a:lnTo>
                        <a:pt x="0" y="66"/>
                      </a:ln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097955" y="1409981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996386" y="1556327"/>
                  <a:ext cx="35743" cy="357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089151" y="1817217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3752655" y="1165690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3655104" y="1166776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607915" y="1299873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3907048" y="1873741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799689" y="1950735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3529461" y="1950735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306633" y="1708844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3306633" y="1459248"/>
                  <a:ext cx="35743" cy="357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306633" y="1366442"/>
                  <a:ext cx="35743" cy="357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093990" y="1820444"/>
                  <a:ext cx="35743" cy="35743"/>
                </a:xfrm>
                <a:prstGeom prst="ellipse">
                  <a:avLst/>
                </a:prstGeom>
                <a:solidFill>
                  <a:srgbClr val="54428E">
                    <a:alpha val="5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3535108" y="1952871"/>
                  <a:ext cx="35743" cy="35743"/>
                </a:xfrm>
                <a:prstGeom prst="ellipse">
                  <a:avLst/>
                </a:prstGeom>
                <a:solidFill>
                  <a:srgbClr val="54428E">
                    <a:alpha val="5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310560" y="1465619"/>
                  <a:ext cx="35743" cy="35743"/>
                </a:xfrm>
                <a:prstGeom prst="ellipse">
                  <a:avLst/>
                </a:prstGeom>
                <a:solidFill>
                  <a:srgbClr val="54428E">
                    <a:alpha val="5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617943" y="1301236"/>
                  <a:ext cx="35743" cy="35743"/>
                </a:xfrm>
                <a:prstGeom prst="ellipse">
                  <a:avLst/>
                </a:prstGeom>
                <a:solidFill>
                  <a:srgbClr val="54428E">
                    <a:alpha val="5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7" name="Freeform 5"/>
                <p:cNvSpPr>
                  <a:spLocks noEditPoints="1"/>
                </p:cNvSpPr>
                <p:nvPr/>
              </p:nvSpPr>
              <p:spPr bwMode="auto">
                <a:xfrm>
                  <a:off x="3301902" y="1160069"/>
                  <a:ext cx="839083" cy="837377"/>
                </a:xfrm>
                <a:custGeom>
                  <a:avLst/>
                  <a:gdLst>
                    <a:gd name="T0" fmla="*/ 618 w 662"/>
                    <a:gd name="T1" fmla="*/ 291 h 661"/>
                    <a:gd name="T2" fmla="*/ 614 w 662"/>
                    <a:gd name="T3" fmla="*/ 244 h 661"/>
                    <a:gd name="T4" fmla="*/ 630 w 662"/>
                    <a:gd name="T5" fmla="*/ 187 h 661"/>
                    <a:gd name="T6" fmla="*/ 581 w 662"/>
                    <a:gd name="T7" fmla="*/ 184 h 661"/>
                    <a:gd name="T8" fmla="*/ 562 w 662"/>
                    <a:gd name="T9" fmla="*/ 155 h 661"/>
                    <a:gd name="T10" fmla="*/ 578 w 662"/>
                    <a:gd name="T11" fmla="*/ 109 h 661"/>
                    <a:gd name="T12" fmla="*/ 520 w 662"/>
                    <a:gd name="T13" fmla="*/ 102 h 661"/>
                    <a:gd name="T14" fmla="*/ 477 w 662"/>
                    <a:gd name="T15" fmla="*/ 80 h 661"/>
                    <a:gd name="T16" fmla="*/ 480 w 662"/>
                    <a:gd name="T17" fmla="*/ 45 h 661"/>
                    <a:gd name="T18" fmla="*/ 427 w 662"/>
                    <a:gd name="T19" fmla="*/ 23 h 661"/>
                    <a:gd name="T20" fmla="*/ 370 w 662"/>
                    <a:gd name="T21" fmla="*/ 43 h 661"/>
                    <a:gd name="T22" fmla="*/ 359 w 662"/>
                    <a:gd name="T23" fmla="*/ 10 h 661"/>
                    <a:gd name="T24" fmla="*/ 303 w 662"/>
                    <a:gd name="T25" fmla="*/ 10 h 661"/>
                    <a:gd name="T26" fmla="*/ 292 w 662"/>
                    <a:gd name="T27" fmla="*/ 43 h 661"/>
                    <a:gd name="T28" fmla="*/ 234 w 662"/>
                    <a:gd name="T29" fmla="*/ 23 h 661"/>
                    <a:gd name="T30" fmla="*/ 182 w 662"/>
                    <a:gd name="T31" fmla="*/ 45 h 661"/>
                    <a:gd name="T32" fmla="*/ 185 w 662"/>
                    <a:gd name="T33" fmla="*/ 80 h 661"/>
                    <a:gd name="T34" fmla="*/ 142 w 662"/>
                    <a:gd name="T35" fmla="*/ 102 h 661"/>
                    <a:gd name="T36" fmla="*/ 84 w 662"/>
                    <a:gd name="T37" fmla="*/ 109 h 661"/>
                    <a:gd name="T38" fmla="*/ 100 w 662"/>
                    <a:gd name="T39" fmla="*/ 155 h 661"/>
                    <a:gd name="T40" fmla="*/ 80 w 662"/>
                    <a:gd name="T41" fmla="*/ 184 h 661"/>
                    <a:gd name="T42" fmla="*/ 32 w 662"/>
                    <a:gd name="T43" fmla="*/ 187 h 661"/>
                    <a:gd name="T44" fmla="*/ 47 w 662"/>
                    <a:gd name="T45" fmla="*/ 244 h 661"/>
                    <a:gd name="T46" fmla="*/ 43 w 662"/>
                    <a:gd name="T47" fmla="*/ 291 h 661"/>
                    <a:gd name="T48" fmla="*/ 0 w 662"/>
                    <a:gd name="T49" fmla="*/ 312 h 661"/>
                    <a:gd name="T50" fmla="*/ 36 w 662"/>
                    <a:gd name="T51" fmla="*/ 359 h 661"/>
                    <a:gd name="T52" fmla="*/ 50 w 662"/>
                    <a:gd name="T53" fmla="*/ 405 h 661"/>
                    <a:gd name="T54" fmla="*/ 18 w 662"/>
                    <a:gd name="T55" fmla="*/ 440 h 661"/>
                    <a:gd name="T56" fmla="*/ 69 w 662"/>
                    <a:gd name="T57" fmla="*/ 470 h 661"/>
                    <a:gd name="T58" fmla="*/ 100 w 662"/>
                    <a:gd name="T59" fmla="*/ 506 h 661"/>
                    <a:gd name="T60" fmla="*/ 84 w 662"/>
                    <a:gd name="T61" fmla="*/ 537 h 661"/>
                    <a:gd name="T62" fmla="*/ 124 w 662"/>
                    <a:gd name="T63" fmla="*/ 577 h 661"/>
                    <a:gd name="T64" fmla="*/ 155 w 662"/>
                    <a:gd name="T65" fmla="*/ 561 h 661"/>
                    <a:gd name="T66" fmla="*/ 192 w 662"/>
                    <a:gd name="T67" fmla="*/ 592 h 661"/>
                    <a:gd name="T68" fmla="*/ 221 w 662"/>
                    <a:gd name="T69" fmla="*/ 643 h 661"/>
                    <a:gd name="T70" fmla="*/ 257 w 662"/>
                    <a:gd name="T71" fmla="*/ 611 h 661"/>
                    <a:gd name="T72" fmla="*/ 303 w 662"/>
                    <a:gd name="T73" fmla="*/ 626 h 661"/>
                    <a:gd name="T74" fmla="*/ 349 w 662"/>
                    <a:gd name="T75" fmla="*/ 661 h 661"/>
                    <a:gd name="T76" fmla="*/ 370 w 662"/>
                    <a:gd name="T77" fmla="*/ 618 h 661"/>
                    <a:gd name="T78" fmla="*/ 418 w 662"/>
                    <a:gd name="T79" fmla="*/ 614 h 661"/>
                    <a:gd name="T80" fmla="*/ 474 w 662"/>
                    <a:gd name="T81" fmla="*/ 629 h 661"/>
                    <a:gd name="T82" fmla="*/ 477 w 662"/>
                    <a:gd name="T83" fmla="*/ 581 h 661"/>
                    <a:gd name="T84" fmla="*/ 506 w 662"/>
                    <a:gd name="T85" fmla="*/ 561 h 661"/>
                    <a:gd name="T86" fmla="*/ 552 w 662"/>
                    <a:gd name="T87" fmla="*/ 577 h 661"/>
                    <a:gd name="T88" fmla="*/ 560 w 662"/>
                    <a:gd name="T89" fmla="*/ 519 h 661"/>
                    <a:gd name="T90" fmla="*/ 581 w 662"/>
                    <a:gd name="T91" fmla="*/ 477 h 661"/>
                    <a:gd name="T92" fmla="*/ 616 w 662"/>
                    <a:gd name="T93" fmla="*/ 479 h 661"/>
                    <a:gd name="T94" fmla="*/ 638 w 662"/>
                    <a:gd name="T95" fmla="*/ 427 h 661"/>
                    <a:gd name="T96" fmla="*/ 618 w 662"/>
                    <a:gd name="T97" fmla="*/ 370 h 661"/>
                    <a:gd name="T98" fmla="*/ 651 w 662"/>
                    <a:gd name="T99" fmla="*/ 359 h 661"/>
                    <a:gd name="T100" fmla="*/ 651 w 662"/>
                    <a:gd name="T101" fmla="*/ 302 h 661"/>
                    <a:gd name="T102" fmla="*/ 331 w 662"/>
                    <a:gd name="T103" fmla="*/ 76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62" h="661">
                      <a:moveTo>
                        <a:pt x="651" y="302"/>
                      </a:moveTo>
                      <a:cubicBezTo>
                        <a:pt x="651" y="302"/>
                        <a:pt x="631" y="302"/>
                        <a:pt x="626" y="302"/>
                      </a:cubicBezTo>
                      <a:cubicBezTo>
                        <a:pt x="621" y="302"/>
                        <a:pt x="618" y="291"/>
                        <a:pt x="618" y="291"/>
                      </a:cubicBezTo>
                      <a:cubicBezTo>
                        <a:pt x="618" y="291"/>
                        <a:pt x="618" y="291"/>
                        <a:pt x="618" y="291"/>
                      </a:cubicBezTo>
                      <a:cubicBezTo>
                        <a:pt x="617" y="279"/>
                        <a:pt x="614" y="268"/>
                        <a:pt x="611" y="256"/>
                      </a:cubicBezTo>
                      <a:cubicBezTo>
                        <a:pt x="611" y="255"/>
                        <a:pt x="610" y="245"/>
                        <a:pt x="614" y="244"/>
                      </a:cubicBezTo>
                      <a:cubicBezTo>
                        <a:pt x="619" y="242"/>
                        <a:pt x="638" y="234"/>
                        <a:pt x="638" y="234"/>
                      </a:cubicBezTo>
                      <a:cubicBezTo>
                        <a:pt x="643" y="232"/>
                        <a:pt x="646" y="226"/>
                        <a:pt x="643" y="220"/>
                      </a:cubicBezTo>
                      <a:cubicBezTo>
                        <a:pt x="630" y="187"/>
                        <a:pt x="630" y="187"/>
                        <a:pt x="630" y="187"/>
                      </a:cubicBezTo>
                      <a:cubicBezTo>
                        <a:pt x="627" y="182"/>
                        <a:pt x="621" y="179"/>
                        <a:pt x="616" y="182"/>
                      </a:cubicBezTo>
                      <a:cubicBezTo>
                        <a:pt x="616" y="182"/>
                        <a:pt x="597" y="189"/>
                        <a:pt x="593" y="191"/>
                      </a:cubicBezTo>
                      <a:cubicBezTo>
                        <a:pt x="588" y="193"/>
                        <a:pt x="581" y="184"/>
                        <a:pt x="581" y="184"/>
                      </a:cubicBezTo>
                      <a:cubicBezTo>
                        <a:pt x="581" y="184"/>
                        <a:pt x="581" y="184"/>
                        <a:pt x="581" y="184"/>
                      </a:cubicBezTo>
                      <a:cubicBezTo>
                        <a:pt x="575" y="174"/>
                        <a:pt x="569" y="164"/>
                        <a:pt x="562" y="155"/>
                      </a:cubicBezTo>
                      <a:cubicBezTo>
                        <a:pt x="562" y="155"/>
                        <a:pt x="562" y="155"/>
                        <a:pt x="562" y="155"/>
                      </a:cubicBezTo>
                      <a:cubicBezTo>
                        <a:pt x="562" y="155"/>
                        <a:pt x="556" y="145"/>
                        <a:pt x="560" y="142"/>
                      </a:cubicBezTo>
                      <a:cubicBezTo>
                        <a:pt x="563" y="138"/>
                        <a:pt x="578" y="124"/>
                        <a:pt x="578" y="124"/>
                      </a:cubicBezTo>
                      <a:cubicBezTo>
                        <a:pt x="582" y="120"/>
                        <a:pt x="582" y="113"/>
                        <a:pt x="578" y="109"/>
                      </a:cubicBezTo>
                      <a:cubicBezTo>
                        <a:pt x="552" y="84"/>
                        <a:pt x="552" y="84"/>
                        <a:pt x="552" y="84"/>
                      </a:cubicBezTo>
                      <a:cubicBezTo>
                        <a:pt x="548" y="80"/>
                        <a:pt x="542" y="80"/>
                        <a:pt x="538" y="84"/>
                      </a:cubicBezTo>
                      <a:cubicBezTo>
                        <a:pt x="538" y="84"/>
                        <a:pt x="523" y="98"/>
                        <a:pt x="520" y="102"/>
                      </a:cubicBezTo>
                      <a:cubicBezTo>
                        <a:pt x="516" y="105"/>
                        <a:pt x="506" y="100"/>
                        <a:pt x="506" y="100"/>
                      </a:cubicBezTo>
                      <a:cubicBezTo>
                        <a:pt x="506" y="100"/>
                        <a:pt x="506" y="100"/>
                        <a:pt x="506" y="100"/>
                      </a:cubicBezTo>
                      <a:cubicBezTo>
                        <a:pt x="497" y="92"/>
                        <a:pt x="487" y="86"/>
                        <a:pt x="477" y="80"/>
                      </a:cubicBezTo>
                      <a:cubicBezTo>
                        <a:pt x="477" y="80"/>
                        <a:pt x="477" y="80"/>
                        <a:pt x="477" y="80"/>
                      </a:cubicBezTo>
                      <a:cubicBezTo>
                        <a:pt x="477" y="80"/>
                        <a:pt x="468" y="73"/>
                        <a:pt x="470" y="68"/>
                      </a:cubicBezTo>
                      <a:cubicBezTo>
                        <a:pt x="472" y="64"/>
                        <a:pt x="480" y="45"/>
                        <a:pt x="480" y="45"/>
                      </a:cubicBezTo>
                      <a:cubicBezTo>
                        <a:pt x="482" y="40"/>
                        <a:pt x="479" y="34"/>
                        <a:pt x="474" y="32"/>
                      </a:cubicBezTo>
                      <a:cubicBezTo>
                        <a:pt x="441" y="18"/>
                        <a:pt x="441" y="18"/>
                        <a:pt x="441" y="18"/>
                      </a:cubicBezTo>
                      <a:cubicBezTo>
                        <a:pt x="436" y="16"/>
                        <a:pt x="430" y="18"/>
                        <a:pt x="427" y="23"/>
                      </a:cubicBezTo>
                      <a:cubicBezTo>
                        <a:pt x="427" y="23"/>
                        <a:pt x="420" y="42"/>
                        <a:pt x="418" y="47"/>
                      </a:cubicBezTo>
                      <a:cubicBezTo>
                        <a:pt x="416" y="51"/>
                        <a:pt x="406" y="50"/>
                        <a:pt x="405" y="50"/>
                      </a:cubicBezTo>
                      <a:cubicBezTo>
                        <a:pt x="393" y="47"/>
                        <a:pt x="382" y="45"/>
                        <a:pt x="370" y="43"/>
                      </a:cubicBezTo>
                      <a:cubicBezTo>
                        <a:pt x="370" y="43"/>
                        <a:pt x="370" y="43"/>
                        <a:pt x="370" y="43"/>
                      </a:cubicBezTo>
                      <a:cubicBezTo>
                        <a:pt x="370" y="43"/>
                        <a:pt x="359" y="40"/>
                        <a:pt x="359" y="35"/>
                      </a:cubicBezTo>
                      <a:cubicBezTo>
                        <a:pt x="359" y="30"/>
                        <a:pt x="359" y="10"/>
                        <a:pt x="359" y="10"/>
                      </a:cubicBezTo>
                      <a:cubicBezTo>
                        <a:pt x="359" y="4"/>
                        <a:pt x="355" y="0"/>
                        <a:pt x="349" y="0"/>
                      </a:cubicBezTo>
                      <a:cubicBezTo>
                        <a:pt x="313" y="0"/>
                        <a:pt x="313" y="0"/>
                        <a:pt x="313" y="0"/>
                      </a:cubicBezTo>
                      <a:cubicBezTo>
                        <a:pt x="307" y="0"/>
                        <a:pt x="303" y="4"/>
                        <a:pt x="303" y="10"/>
                      </a:cubicBezTo>
                      <a:cubicBezTo>
                        <a:pt x="303" y="10"/>
                        <a:pt x="303" y="30"/>
                        <a:pt x="303" y="35"/>
                      </a:cubicBezTo>
                      <a:cubicBezTo>
                        <a:pt x="303" y="40"/>
                        <a:pt x="292" y="43"/>
                        <a:pt x="292" y="43"/>
                      </a:cubicBezTo>
                      <a:cubicBezTo>
                        <a:pt x="292" y="43"/>
                        <a:pt x="292" y="43"/>
                        <a:pt x="292" y="43"/>
                      </a:cubicBezTo>
                      <a:cubicBezTo>
                        <a:pt x="280" y="45"/>
                        <a:pt x="268" y="47"/>
                        <a:pt x="257" y="50"/>
                      </a:cubicBezTo>
                      <a:cubicBezTo>
                        <a:pt x="255" y="50"/>
                        <a:pt x="246" y="51"/>
                        <a:pt x="244" y="47"/>
                      </a:cubicBezTo>
                      <a:cubicBezTo>
                        <a:pt x="242" y="42"/>
                        <a:pt x="234" y="23"/>
                        <a:pt x="234" y="23"/>
                      </a:cubicBezTo>
                      <a:cubicBezTo>
                        <a:pt x="232" y="18"/>
                        <a:pt x="226" y="16"/>
                        <a:pt x="221" y="18"/>
                      </a:cubicBezTo>
                      <a:cubicBezTo>
                        <a:pt x="188" y="32"/>
                        <a:pt x="188" y="32"/>
                        <a:pt x="188" y="32"/>
                      </a:cubicBezTo>
                      <a:cubicBezTo>
                        <a:pt x="182" y="34"/>
                        <a:pt x="180" y="40"/>
                        <a:pt x="182" y="45"/>
                      </a:cubicBezTo>
                      <a:cubicBezTo>
                        <a:pt x="182" y="45"/>
                        <a:pt x="190" y="64"/>
                        <a:pt x="192" y="68"/>
                      </a:cubicBezTo>
                      <a:cubicBezTo>
                        <a:pt x="194" y="73"/>
                        <a:pt x="185" y="80"/>
                        <a:pt x="185" y="80"/>
                      </a:cubicBezTo>
                      <a:cubicBezTo>
                        <a:pt x="185" y="80"/>
                        <a:pt x="185" y="80"/>
                        <a:pt x="185" y="80"/>
                      </a:cubicBezTo>
                      <a:cubicBezTo>
                        <a:pt x="174" y="86"/>
                        <a:pt x="165" y="92"/>
                        <a:pt x="155" y="100"/>
                      </a:cubicBezTo>
                      <a:cubicBezTo>
                        <a:pt x="155" y="99"/>
                        <a:pt x="155" y="99"/>
                        <a:pt x="155" y="99"/>
                      </a:cubicBezTo>
                      <a:cubicBezTo>
                        <a:pt x="155" y="99"/>
                        <a:pt x="146" y="105"/>
                        <a:pt x="142" y="102"/>
                      </a:cubicBezTo>
                      <a:cubicBezTo>
                        <a:pt x="138" y="98"/>
                        <a:pt x="124" y="84"/>
                        <a:pt x="124" y="84"/>
                      </a:cubicBezTo>
                      <a:cubicBezTo>
                        <a:pt x="120" y="80"/>
                        <a:pt x="114" y="80"/>
                        <a:pt x="110" y="84"/>
                      </a:cubicBezTo>
                      <a:cubicBezTo>
                        <a:pt x="84" y="109"/>
                        <a:pt x="84" y="109"/>
                        <a:pt x="84" y="109"/>
                      </a:cubicBezTo>
                      <a:cubicBezTo>
                        <a:pt x="80" y="113"/>
                        <a:pt x="80" y="120"/>
                        <a:pt x="84" y="124"/>
                      </a:cubicBezTo>
                      <a:cubicBezTo>
                        <a:pt x="84" y="124"/>
                        <a:pt x="98" y="138"/>
                        <a:pt x="102" y="142"/>
                      </a:cubicBezTo>
                      <a:cubicBezTo>
                        <a:pt x="106" y="145"/>
                        <a:pt x="100" y="155"/>
                        <a:pt x="100" y="155"/>
                      </a:cubicBezTo>
                      <a:cubicBezTo>
                        <a:pt x="100" y="155"/>
                        <a:pt x="100" y="155"/>
                        <a:pt x="100" y="155"/>
                      </a:cubicBezTo>
                      <a:cubicBezTo>
                        <a:pt x="93" y="164"/>
                        <a:pt x="86" y="174"/>
                        <a:pt x="80" y="184"/>
                      </a:cubicBezTo>
                      <a:cubicBezTo>
                        <a:pt x="80" y="184"/>
                        <a:pt x="80" y="184"/>
                        <a:pt x="80" y="184"/>
                      </a:cubicBezTo>
                      <a:cubicBezTo>
                        <a:pt x="80" y="184"/>
                        <a:pt x="73" y="193"/>
                        <a:pt x="69" y="191"/>
                      </a:cubicBezTo>
                      <a:cubicBezTo>
                        <a:pt x="64" y="189"/>
                        <a:pt x="45" y="182"/>
                        <a:pt x="45" y="182"/>
                      </a:cubicBezTo>
                      <a:cubicBezTo>
                        <a:pt x="40" y="179"/>
                        <a:pt x="34" y="182"/>
                        <a:pt x="32" y="187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26"/>
                        <a:pt x="19" y="232"/>
                        <a:pt x="24" y="234"/>
                      </a:cubicBezTo>
                      <a:cubicBezTo>
                        <a:pt x="24" y="234"/>
                        <a:pt x="43" y="242"/>
                        <a:pt x="47" y="244"/>
                      </a:cubicBezTo>
                      <a:cubicBezTo>
                        <a:pt x="51" y="245"/>
                        <a:pt x="50" y="255"/>
                        <a:pt x="50" y="256"/>
                      </a:cubicBezTo>
                      <a:cubicBezTo>
                        <a:pt x="47" y="268"/>
                        <a:pt x="45" y="279"/>
                        <a:pt x="43" y="291"/>
                      </a:cubicBezTo>
                      <a:cubicBezTo>
                        <a:pt x="43" y="291"/>
                        <a:pt x="43" y="291"/>
                        <a:pt x="43" y="291"/>
                      </a:cubicBezTo>
                      <a:cubicBezTo>
                        <a:pt x="43" y="291"/>
                        <a:pt x="41" y="302"/>
                        <a:pt x="36" y="302"/>
                      </a:cubicBezTo>
                      <a:cubicBezTo>
                        <a:pt x="31" y="302"/>
                        <a:pt x="10" y="302"/>
                        <a:pt x="10" y="302"/>
                      </a:cubicBezTo>
                      <a:cubicBezTo>
                        <a:pt x="5" y="302"/>
                        <a:pt x="0" y="307"/>
                        <a:pt x="0" y="312"/>
                      </a:cubicBezTo>
                      <a:cubicBezTo>
                        <a:pt x="0" y="348"/>
                        <a:pt x="0" y="348"/>
                        <a:pt x="0" y="348"/>
                      </a:cubicBezTo>
                      <a:cubicBezTo>
                        <a:pt x="0" y="354"/>
                        <a:pt x="5" y="359"/>
                        <a:pt x="10" y="359"/>
                      </a:cubicBezTo>
                      <a:cubicBezTo>
                        <a:pt x="10" y="359"/>
                        <a:pt x="31" y="359"/>
                        <a:pt x="36" y="359"/>
                      </a:cubicBezTo>
                      <a:cubicBezTo>
                        <a:pt x="41" y="359"/>
                        <a:pt x="43" y="370"/>
                        <a:pt x="43" y="370"/>
                      </a:cubicBezTo>
                      <a:cubicBezTo>
                        <a:pt x="43" y="370"/>
                        <a:pt x="43" y="370"/>
                        <a:pt x="43" y="370"/>
                      </a:cubicBezTo>
                      <a:cubicBezTo>
                        <a:pt x="45" y="381"/>
                        <a:pt x="47" y="393"/>
                        <a:pt x="50" y="405"/>
                      </a:cubicBezTo>
                      <a:cubicBezTo>
                        <a:pt x="50" y="406"/>
                        <a:pt x="51" y="416"/>
                        <a:pt x="47" y="417"/>
                      </a:cubicBezTo>
                      <a:cubicBezTo>
                        <a:pt x="43" y="419"/>
                        <a:pt x="24" y="427"/>
                        <a:pt x="24" y="427"/>
                      </a:cubicBezTo>
                      <a:cubicBezTo>
                        <a:pt x="19" y="429"/>
                        <a:pt x="16" y="435"/>
                        <a:pt x="18" y="440"/>
                      </a:cubicBezTo>
                      <a:cubicBezTo>
                        <a:pt x="32" y="474"/>
                        <a:pt x="32" y="474"/>
                        <a:pt x="32" y="474"/>
                      </a:cubicBezTo>
                      <a:cubicBezTo>
                        <a:pt x="34" y="479"/>
                        <a:pt x="40" y="481"/>
                        <a:pt x="45" y="479"/>
                      </a:cubicBezTo>
                      <a:cubicBezTo>
                        <a:pt x="45" y="479"/>
                        <a:pt x="64" y="471"/>
                        <a:pt x="69" y="470"/>
                      </a:cubicBezTo>
                      <a:cubicBezTo>
                        <a:pt x="73" y="468"/>
                        <a:pt x="80" y="477"/>
                        <a:pt x="80" y="477"/>
                      </a:cubicBezTo>
                      <a:cubicBezTo>
                        <a:pt x="80" y="477"/>
                        <a:pt x="80" y="477"/>
                        <a:pt x="80" y="477"/>
                      </a:cubicBezTo>
                      <a:cubicBezTo>
                        <a:pt x="86" y="487"/>
                        <a:pt x="93" y="497"/>
                        <a:pt x="100" y="506"/>
                      </a:cubicBezTo>
                      <a:cubicBezTo>
                        <a:pt x="100" y="506"/>
                        <a:pt x="100" y="506"/>
                        <a:pt x="100" y="506"/>
                      </a:cubicBezTo>
                      <a:cubicBezTo>
                        <a:pt x="100" y="506"/>
                        <a:pt x="106" y="516"/>
                        <a:pt x="102" y="519"/>
                      </a:cubicBezTo>
                      <a:cubicBezTo>
                        <a:pt x="98" y="523"/>
                        <a:pt x="84" y="537"/>
                        <a:pt x="84" y="537"/>
                      </a:cubicBezTo>
                      <a:cubicBezTo>
                        <a:pt x="80" y="541"/>
                        <a:pt x="80" y="548"/>
                        <a:pt x="84" y="552"/>
                      </a:cubicBezTo>
                      <a:cubicBezTo>
                        <a:pt x="110" y="577"/>
                        <a:pt x="110" y="577"/>
                        <a:pt x="110" y="577"/>
                      </a:cubicBezTo>
                      <a:cubicBezTo>
                        <a:pt x="114" y="581"/>
                        <a:pt x="120" y="581"/>
                        <a:pt x="124" y="577"/>
                      </a:cubicBezTo>
                      <a:cubicBezTo>
                        <a:pt x="124" y="577"/>
                        <a:pt x="138" y="563"/>
                        <a:pt x="142" y="559"/>
                      </a:cubicBezTo>
                      <a:cubicBezTo>
                        <a:pt x="146" y="556"/>
                        <a:pt x="155" y="561"/>
                        <a:pt x="155" y="561"/>
                      </a:cubicBezTo>
                      <a:cubicBezTo>
                        <a:pt x="155" y="561"/>
                        <a:pt x="155" y="561"/>
                        <a:pt x="155" y="561"/>
                      </a:cubicBezTo>
                      <a:cubicBezTo>
                        <a:pt x="165" y="569"/>
                        <a:pt x="174" y="575"/>
                        <a:pt x="185" y="581"/>
                      </a:cubicBezTo>
                      <a:cubicBezTo>
                        <a:pt x="185" y="581"/>
                        <a:pt x="185" y="581"/>
                        <a:pt x="185" y="581"/>
                      </a:cubicBezTo>
                      <a:cubicBezTo>
                        <a:pt x="185" y="581"/>
                        <a:pt x="194" y="588"/>
                        <a:pt x="192" y="592"/>
                      </a:cubicBezTo>
                      <a:cubicBezTo>
                        <a:pt x="190" y="597"/>
                        <a:pt x="182" y="616"/>
                        <a:pt x="182" y="616"/>
                      </a:cubicBezTo>
                      <a:cubicBezTo>
                        <a:pt x="180" y="621"/>
                        <a:pt x="182" y="627"/>
                        <a:pt x="188" y="629"/>
                      </a:cubicBezTo>
                      <a:cubicBezTo>
                        <a:pt x="221" y="643"/>
                        <a:pt x="221" y="643"/>
                        <a:pt x="221" y="643"/>
                      </a:cubicBezTo>
                      <a:cubicBezTo>
                        <a:pt x="226" y="645"/>
                        <a:pt x="232" y="643"/>
                        <a:pt x="234" y="637"/>
                      </a:cubicBezTo>
                      <a:cubicBezTo>
                        <a:pt x="234" y="637"/>
                        <a:pt x="242" y="619"/>
                        <a:pt x="244" y="614"/>
                      </a:cubicBezTo>
                      <a:cubicBezTo>
                        <a:pt x="246" y="610"/>
                        <a:pt x="256" y="611"/>
                        <a:pt x="257" y="611"/>
                      </a:cubicBezTo>
                      <a:cubicBezTo>
                        <a:pt x="268" y="614"/>
                        <a:pt x="280" y="616"/>
                        <a:pt x="292" y="618"/>
                      </a:cubicBezTo>
                      <a:cubicBezTo>
                        <a:pt x="292" y="618"/>
                        <a:pt x="292" y="618"/>
                        <a:pt x="292" y="618"/>
                      </a:cubicBezTo>
                      <a:cubicBezTo>
                        <a:pt x="292" y="618"/>
                        <a:pt x="303" y="621"/>
                        <a:pt x="303" y="626"/>
                      </a:cubicBezTo>
                      <a:cubicBezTo>
                        <a:pt x="303" y="631"/>
                        <a:pt x="303" y="651"/>
                        <a:pt x="303" y="651"/>
                      </a:cubicBezTo>
                      <a:cubicBezTo>
                        <a:pt x="303" y="657"/>
                        <a:pt x="307" y="661"/>
                        <a:pt x="313" y="661"/>
                      </a:cubicBezTo>
                      <a:cubicBezTo>
                        <a:pt x="349" y="661"/>
                        <a:pt x="349" y="661"/>
                        <a:pt x="349" y="661"/>
                      </a:cubicBezTo>
                      <a:cubicBezTo>
                        <a:pt x="355" y="661"/>
                        <a:pt x="359" y="657"/>
                        <a:pt x="359" y="651"/>
                      </a:cubicBezTo>
                      <a:cubicBezTo>
                        <a:pt x="359" y="651"/>
                        <a:pt x="359" y="631"/>
                        <a:pt x="359" y="626"/>
                      </a:cubicBezTo>
                      <a:cubicBezTo>
                        <a:pt x="359" y="621"/>
                        <a:pt x="370" y="618"/>
                        <a:pt x="370" y="618"/>
                      </a:cubicBezTo>
                      <a:cubicBezTo>
                        <a:pt x="370" y="618"/>
                        <a:pt x="370" y="618"/>
                        <a:pt x="370" y="618"/>
                      </a:cubicBezTo>
                      <a:cubicBezTo>
                        <a:pt x="382" y="616"/>
                        <a:pt x="393" y="614"/>
                        <a:pt x="405" y="611"/>
                      </a:cubicBezTo>
                      <a:cubicBezTo>
                        <a:pt x="406" y="611"/>
                        <a:pt x="416" y="610"/>
                        <a:pt x="418" y="614"/>
                      </a:cubicBezTo>
                      <a:cubicBezTo>
                        <a:pt x="420" y="619"/>
                        <a:pt x="427" y="637"/>
                        <a:pt x="427" y="637"/>
                      </a:cubicBezTo>
                      <a:cubicBezTo>
                        <a:pt x="430" y="643"/>
                        <a:pt x="436" y="645"/>
                        <a:pt x="441" y="643"/>
                      </a:cubicBezTo>
                      <a:cubicBezTo>
                        <a:pt x="474" y="629"/>
                        <a:pt x="474" y="629"/>
                        <a:pt x="474" y="629"/>
                      </a:cubicBezTo>
                      <a:cubicBezTo>
                        <a:pt x="479" y="627"/>
                        <a:pt x="482" y="621"/>
                        <a:pt x="480" y="616"/>
                      </a:cubicBezTo>
                      <a:cubicBezTo>
                        <a:pt x="480" y="616"/>
                        <a:pt x="472" y="597"/>
                        <a:pt x="470" y="592"/>
                      </a:cubicBezTo>
                      <a:cubicBezTo>
                        <a:pt x="468" y="588"/>
                        <a:pt x="477" y="581"/>
                        <a:pt x="477" y="581"/>
                      </a:cubicBezTo>
                      <a:cubicBezTo>
                        <a:pt x="477" y="581"/>
                        <a:pt x="477" y="581"/>
                        <a:pt x="477" y="581"/>
                      </a:cubicBezTo>
                      <a:cubicBezTo>
                        <a:pt x="487" y="575"/>
                        <a:pt x="497" y="569"/>
                        <a:pt x="506" y="561"/>
                      </a:cubicBezTo>
                      <a:cubicBezTo>
                        <a:pt x="506" y="561"/>
                        <a:pt x="506" y="561"/>
                        <a:pt x="506" y="561"/>
                      </a:cubicBezTo>
                      <a:cubicBezTo>
                        <a:pt x="506" y="561"/>
                        <a:pt x="516" y="556"/>
                        <a:pt x="520" y="559"/>
                      </a:cubicBezTo>
                      <a:cubicBezTo>
                        <a:pt x="523" y="563"/>
                        <a:pt x="538" y="577"/>
                        <a:pt x="538" y="577"/>
                      </a:cubicBezTo>
                      <a:cubicBezTo>
                        <a:pt x="542" y="581"/>
                        <a:pt x="548" y="581"/>
                        <a:pt x="552" y="577"/>
                      </a:cubicBezTo>
                      <a:cubicBezTo>
                        <a:pt x="578" y="552"/>
                        <a:pt x="578" y="552"/>
                        <a:pt x="578" y="552"/>
                      </a:cubicBezTo>
                      <a:cubicBezTo>
                        <a:pt x="582" y="548"/>
                        <a:pt x="582" y="541"/>
                        <a:pt x="578" y="537"/>
                      </a:cubicBezTo>
                      <a:cubicBezTo>
                        <a:pt x="578" y="537"/>
                        <a:pt x="563" y="523"/>
                        <a:pt x="560" y="519"/>
                      </a:cubicBezTo>
                      <a:cubicBezTo>
                        <a:pt x="556" y="516"/>
                        <a:pt x="562" y="506"/>
                        <a:pt x="562" y="506"/>
                      </a:cubicBezTo>
                      <a:cubicBezTo>
                        <a:pt x="562" y="506"/>
                        <a:pt x="562" y="506"/>
                        <a:pt x="562" y="506"/>
                      </a:cubicBezTo>
                      <a:cubicBezTo>
                        <a:pt x="569" y="497"/>
                        <a:pt x="575" y="487"/>
                        <a:pt x="581" y="477"/>
                      </a:cubicBezTo>
                      <a:cubicBezTo>
                        <a:pt x="581" y="477"/>
                        <a:pt x="581" y="477"/>
                        <a:pt x="581" y="477"/>
                      </a:cubicBezTo>
                      <a:cubicBezTo>
                        <a:pt x="581" y="477"/>
                        <a:pt x="588" y="468"/>
                        <a:pt x="593" y="470"/>
                      </a:cubicBezTo>
                      <a:cubicBezTo>
                        <a:pt x="597" y="471"/>
                        <a:pt x="616" y="479"/>
                        <a:pt x="616" y="479"/>
                      </a:cubicBezTo>
                      <a:cubicBezTo>
                        <a:pt x="621" y="481"/>
                        <a:pt x="627" y="479"/>
                        <a:pt x="630" y="474"/>
                      </a:cubicBezTo>
                      <a:cubicBezTo>
                        <a:pt x="643" y="440"/>
                        <a:pt x="643" y="440"/>
                        <a:pt x="643" y="440"/>
                      </a:cubicBezTo>
                      <a:cubicBezTo>
                        <a:pt x="646" y="435"/>
                        <a:pt x="643" y="429"/>
                        <a:pt x="638" y="427"/>
                      </a:cubicBezTo>
                      <a:cubicBezTo>
                        <a:pt x="638" y="427"/>
                        <a:pt x="619" y="419"/>
                        <a:pt x="614" y="417"/>
                      </a:cubicBezTo>
                      <a:cubicBezTo>
                        <a:pt x="610" y="416"/>
                        <a:pt x="611" y="406"/>
                        <a:pt x="611" y="404"/>
                      </a:cubicBezTo>
                      <a:cubicBezTo>
                        <a:pt x="614" y="393"/>
                        <a:pt x="617" y="381"/>
                        <a:pt x="618" y="370"/>
                      </a:cubicBezTo>
                      <a:cubicBezTo>
                        <a:pt x="618" y="370"/>
                        <a:pt x="618" y="370"/>
                        <a:pt x="618" y="370"/>
                      </a:cubicBezTo>
                      <a:cubicBezTo>
                        <a:pt x="618" y="370"/>
                        <a:pt x="621" y="359"/>
                        <a:pt x="626" y="359"/>
                      </a:cubicBezTo>
                      <a:cubicBezTo>
                        <a:pt x="631" y="359"/>
                        <a:pt x="651" y="359"/>
                        <a:pt x="651" y="359"/>
                      </a:cubicBezTo>
                      <a:cubicBezTo>
                        <a:pt x="657" y="359"/>
                        <a:pt x="662" y="354"/>
                        <a:pt x="662" y="348"/>
                      </a:cubicBezTo>
                      <a:cubicBezTo>
                        <a:pt x="662" y="312"/>
                        <a:pt x="662" y="312"/>
                        <a:pt x="662" y="312"/>
                      </a:cubicBezTo>
                      <a:cubicBezTo>
                        <a:pt x="662" y="307"/>
                        <a:pt x="657" y="302"/>
                        <a:pt x="651" y="302"/>
                      </a:cubicBezTo>
                      <a:close/>
                      <a:moveTo>
                        <a:pt x="331" y="585"/>
                      </a:moveTo>
                      <a:cubicBezTo>
                        <a:pt x="190" y="585"/>
                        <a:pt x="76" y="471"/>
                        <a:pt x="76" y="330"/>
                      </a:cubicBezTo>
                      <a:cubicBezTo>
                        <a:pt x="76" y="190"/>
                        <a:pt x="190" y="76"/>
                        <a:pt x="331" y="76"/>
                      </a:cubicBezTo>
                      <a:cubicBezTo>
                        <a:pt x="471" y="76"/>
                        <a:pt x="585" y="190"/>
                        <a:pt x="585" y="330"/>
                      </a:cubicBezTo>
                      <a:cubicBezTo>
                        <a:pt x="585" y="471"/>
                        <a:pt x="471" y="585"/>
                        <a:pt x="331" y="585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4" name="Rectangle 48"/>
                <p:cNvSpPr>
                  <a:spLocks noChangeArrowheads="1"/>
                </p:cNvSpPr>
                <p:nvPr/>
              </p:nvSpPr>
              <p:spPr bwMode="auto">
                <a:xfrm>
                  <a:off x="3523008" y="1555365"/>
                  <a:ext cx="49206" cy="387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8" name="Rectangle 42"/>
                <p:cNvSpPr>
                  <a:spLocks noChangeArrowheads="1"/>
                </p:cNvSpPr>
                <p:nvPr/>
              </p:nvSpPr>
              <p:spPr bwMode="auto">
                <a:xfrm>
                  <a:off x="3871480" y="1555365"/>
                  <a:ext cx="50012" cy="38719"/>
                </a:xfrm>
                <a:prstGeom prst="rect">
                  <a:avLst/>
                </a:prstGeom>
                <a:noFill/>
                <a:ln w="254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4645102" y="1052394"/>
            <a:ext cx="1335811" cy="2655473"/>
            <a:chOff x="4645102" y="1052394"/>
            <a:chExt cx="1335811" cy="2655473"/>
          </a:xfrm>
        </p:grpSpPr>
        <p:grpSp>
          <p:nvGrpSpPr>
            <p:cNvPr id="889" name="Group 888"/>
            <p:cNvGrpSpPr/>
            <p:nvPr/>
          </p:nvGrpSpPr>
          <p:grpSpPr>
            <a:xfrm>
              <a:off x="4645102" y="2254429"/>
              <a:ext cx="1335811" cy="1453438"/>
              <a:chOff x="7699344" y="3015650"/>
              <a:chExt cx="1781081" cy="1937917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7699344" y="3168463"/>
                <a:ext cx="1722228" cy="1785104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Chatbots</a:t>
                </a:r>
              </a:p>
              <a:p>
                <a:endParaRPr lang="en-US" sz="1500" b="1" dirty="0">
                  <a:solidFill>
                    <a:srgbClr val="54428E"/>
                  </a:solidFill>
                  <a:latin typeface="Arial"/>
                  <a:ea typeface="+mj-ea"/>
                  <a:cs typeface="Arial"/>
                </a:endParaRP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Powering </a:t>
                </a:r>
                <a:r>
                  <a:rPr lang="en-US" sz="1200" dirty="0" err="1"/>
                  <a:t>chatbot</a:t>
                </a:r>
                <a:r>
                  <a:rPr lang="en-US" sz="1200" dirty="0"/>
                  <a:t> logic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  <p:cxnSp>
            <p:nvCxnSpPr>
              <p:cNvPr id="135" name="Straight Connector 134"/>
              <p:cNvCxnSpPr>
                <a:cxnSpLocks/>
              </p:cNvCxnSpPr>
              <p:nvPr/>
            </p:nvCxnSpPr>
            <p:spPr>
              <a:xfrm>
                <a:off x="7699344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4775628" y="1052394"/>
              <a:ext cx="1074759" cy="1074759"/>
              <a:chOff x="4755993" y="1052394"/>
              <a:chExt cx="1074759" cy="1074759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760984" y="1057385"/>
                <a:ext cx="1064777" cy="1064776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755993" y="1052394"/>
                <a:ext cx="1074759" cy="1074759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943046" y="1225396"/>
                <a:ext cx="671363" cy="728754"/>
                <a:chOff x="4922723" y="1235582"/>
                <a:chExt cx="671363" cy="728754"/>
              </a:xfrm>
            </p:grpSpPr>
            <p:sp>
              <p:nvSpPr>
                <p:cNvPr id="860" name="Rectangle 10"/>
                <p:cNvSpPr>
                  <a:spLocks noChangeArrowheads="1"/>
                </p:cNvSpPr>
                <p:nvPr/>
              </p:nvSpPr>
              <p:spPr bwMode="auto">
                <a:xfrm>
                  <a:off x="5083532" y="1668588"/>
                  <a:ext cx="405430" cy="295748"/>
                </a:xfrm>
                <a:prstGeom prst="rect">
                  <a:avLst/>
                </a:prstGeom>
                <a:solidFill>
                  <a:srgbClr val="9F87AF">
                    <a:alpha val="52000"/>
                  </a:srgb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61" name="Oval 860"/>
                <p:cNvSpPr/>
                <p:nvPr/>
              </p:nvSpPr>
              <p:spPr>
                <a:xfrm rot="16200000" flipH="1" flipV="1">
                  <a:off x="5326937" y="1730893"/>
                  <a:ext cx="103756" cy="103756"/>
                </a:xfrm>
                <a:prstGeom prst="ellipse">
                  <a:avLst/>
                </a:prstGeom>
                <a:solidFill>
                  <a:srgbClr val="F7AB44">
                    <a:alpha val="81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862" name="Oval 861"/>
                <p:cNvSpPr/>
                <p:nvPr/>
              </p:nvSpPr>
              <p:spPr>
                <a:xfrm rot="16200000" flipH="1" flipV="1">
                  <a:off x="5129609" y="1730893"/>
                  <a:ext cx="103756" cy="103756"/>
                </a:xfrm>
                <a:prstGeom prst="ellipse">
                  <a:avLst/>
                </a:prstGeom>
                <a:solidFill>
                  <a:srgbClr val="F7AB44">
                    <a:alpha val="81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51" name="Group 602"/>
                <p:cNvGrpSpPr>
                  <a:grpSpLocks noChangeAspect="1"/>
                </p:cNvGrpSpPr>
                <p:nvPr/>
              </p:nvGrpSpPr>
              <p:grpSpPr bwMode="auto">
                <a:xfrm>
                  <a:off x="4922723" y="1235582"/>
                  <a:ext cx="671363" cy="704779"/>
                  <a:chOff x="6" y="-1"/>
                  <a:chExt cx="3295" cy="3459"/>
                </a:xfrm>
                <a:solidFill>
                  <a:schemeClr val="tx2"/>
                </a:solidFill>
              </p:grpSpPr>
              <p:sp>
                <p:nvSpPr>
                  <p:cNvPr id="853" name="Freeform 603"/>
                  <p:cNvSpPr>
                    <a:spLocks noEditPoints="1"/>
                  </p:cNvSpPr>
                  <p:nvPr/>
                </p:nvSpPr>
                <p:spPr bwMode="auto">
                  <a:xfrm>
                    <a:off x="6" y="1132"/>
                    <a:ext cx="3295" cy="2326"/>
                  </a:xfrm>
                  <a:custGeom>
                    <a:avLst/>
                    <a:gdLst>
                      <a:gd name="T0" fmla="*/ 1600 w 1728"/>
                      <a:gd name="T1" fmla="*/ 0 h 1216"/>
                      <a:gd name="T2" fmla="*/ 1504 w 1728"/>
                      <a:gd name="T3" fmla="*/ 212 h 1216"/>
                      <a:gd name="T4" fmla="*/ 1408 w 1728"/>
                      <a:gd name="T5" fmla="*/ 482 h 1216"/>
                      <a:gd name="T6" fmla="*/ 320 w 1728"/>
                      <a:gd name="T7" fmla="*/ 416 h 1216"/>
                      <a:gd name="T8" fmla="*/ 224 w 1728"/>
                      <a:gd name="T9" fmla="*/ 507 h 1216"/>
                      <a:gd name="T10" fmla="*/ 256 w 1728"/>
                      <a:gd name="T11" fmla="*/ 128 h 1216"/>
                      <a:gd name="T12" fmla="*/ 0 w 1728"/>
                      <a:gd name="T13" fmla="*/ 128 h 1216"/>
                      <a:gd name="T14" fmla="*/ 32 w 1728"/>
                      <a:gd name="T15" fmla="*/ 800 h 1216"/>
                      <a:gd name="T16" fmla="*/ 320 w 1728"/>
                      <a:gd name="T17" fmla="*/ 1216 h 1216"/>
                      <a:gd name="T18" fmla="*/ 1408 w 1728"/>
                      <a:gd name="T19" fmla="*/ 1118 h 1216"/>
                      <a:gd name="T20" fmla="*/ 1696 w 1728"/>
                      <a:gd name="T21" fmla="*/ 212 h 1216"/>
                      <a:gd name="T22" fmla="*/ 1600 w 1728"/>
                      <a:gd name="T23" fmla="*/ 64 h 1216"/>
                      <a:gd name="T24" fmla="*/ 1600 w 1728"/>
                      <a:gd name="T25" fmla="*/ 192 h 1216"/>
                      <a:gd name="T26" fmla="*/ 1600 w 1728"/>
                      <a:gd name="T27" fmla="*/ 64 h 1216"/>
                      <a:gd name="T28" fmla="*/ 192 w 1728"/>
                      <a:gd name="T29" fmla="*/ 128 h 1216"/>
                      <a:gd name="T30" fmla="*/ 64 w 1728"/>
                      <a:gd name="T31" fmla="*/ 128 h 1216"/>
                      <a:gd name="T32" fmla="*/ 96 w 1728"/>
                      <a:gd name="T33" fmla="*/ 251 h 1216"/>
                      <a:gd name="T34" fmla="*/ 160 w 1728"/>
                      <a:gd name="T35" fmla="*/ 251 h 1216"/>
                      <a:gd name="T36" fmla="*/ 161 w 1728"/>
                      <a:gd name="T37" fmla="*/ 544 h 1216"/>
                      <a:gd name="T38" fmla="*/ 96 w 1728"/>
                      <a:gd name="T39" fmla="*/ 251 h 1216"/>
                      <a:gd name="T40" fmla="*/ 320 w 1728"/>
                      <a:gd name="T41" fmla="*/ 546 h 1216"/>
                      <a:gd name="T42" fmla="*/ 256 w 1728"/>
                      <a:gd name="T43" fmla="*/ 640 h 1216"/>
                      <a:gd name="T44" fmla="*/ 320 w 1728"/>
                      <a:gd name="T45" fmla="*/ 704 h 1216"/>
                      <a:gd name="T46" fmla="*/ 256 w 1728"/>
                      <a:gd name="T47" fmla="*/ 768 h 1216"/>
                      <a:gd name="T48" fmla="*/ 320 w 1728"/>
                      <a:gd name="T49" fmla="*/ 832 h 1216"/>
                      <a:gd name="T50" fmla="*/ 256 w 1728"/>
                      <a:gd name="T51" fmla="*/ 896 h 1216"/>
                      <a:gd name="T52" fmla="*/ 320 w 1728"/>
                      <a:gd name="T53" fmla="*/ 960 h 1216"/>
                      <a:gd name="T54" fmla="*/ 96 w 1728"/>
                      <a:gd name="T55" fmla="*/ 800 h 1216"/>
                      <a:gd name="T56" fmla="*/ 704 w 1728"/>
                      <a:gd name="T57" fmla="*/ 1152 h 1216"/>
                      <a:gd name="T58" fmla="*/ 1024 w 1728"/>
                      <a:gd name="T59" fmla="*/ 1024 h 1216"/>
                      <a:gd name="T60" fmla="*/ 1344 w 1728"/>
                      <a:gd name="T61" fmla="*/ 1152 h 1216"/>
                      <a:gd name="T62" fmla="*/ 1088 w 1728"/>
                      <a:gd name="T63" fmla="*/ 960 h 1216"/>
                      <a:gd name="T64" fmla="*/ 640 w 1728"/>
                      <a:gd name="T65" fmla="*/ 1152 h 1216"/>
                      <a:gd name="T66" fmla="*/ 384 w 1728"/>
                      <a:gd name="T67" fmla="*/ 480 h 1216"/>
                      <a:gd name="T68" fmla="*/ 1344 w 1728"/>
                      <a:gd name="T69" fmla="*/ 1152 h 1216"/>
                      <a:gd name="T70" fmla="*/ 1408 w 1728"/>
                      <a:gd name="T71" fmla="*/ 960 h 1216"/>
                      <a:gd name="T72" fmla="*/ 1472 w 1728"/>
                      <a:gd name="T73" fmla="*/ 896 h 1216"/>
                      <a:gd name="T74" fmla="*/ 1408 w 1728"/>
                      <a:gd name="T75" fmla="*/ 832 h 1216"/>
                      <a:gd name="T76" fmla="*/ 1472 w 1728"/>
                      <a:gd name="T77" fmla="*/ 768 h 1216"/>
                      <a:gd name="T78" fmla="*/ 1408 w 1728"/>
                      <a:gd name="T79" fmla="*/ 704 h 1216"/>
                      <a:gd name="T80" fmla="*/ 1472 w 1728"/>
                      <a:gd name="T81" fmla="*/ 640 h 1216"/>
                      <a:gd name="T82" fmla="*/ 1408 w 1728"/>
                      <a:gd name="T83" fmla="*/ 546 h 1216"/>
                      <a:gd name="T84" fmla="*/ 1408 w 1728"/>
                      <a:gd name="T85" fmla="*/ 1054 h 1216"/>
                      <a:gd name="T86" fmla="*/ 1568 w 1728"/>
                      <a:gd name="T87" fmla="*/ 544 h 1216"/>
                      <a:gd name="T88" fmla="*/ 1600 w 1728"/>
                      <a:gd name="T89" fmla="*/ 256 h 1216"/>
                      <a:gd name="T90" fmla="*/ 1632 w 1728"/>
                      <a:gd name="T91" fmla="*/ 609 h 1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728" h="1216">
                        <a:moveTo>
                          <a:pt x="1728" y="128"/>
                        </a:moveTo>
                        <a:cubicBezTo>
                          <a:pt x="1728" y="57"/>
                          <a:pt x="1671" y="0"/>
                          <a:pt x="1600" y="0"/>
                        </a:cubicBezTo>
                        <a:cubicBezTo>
                          <a:pt x="1529" y="0"/>
                          <a:pt x="1472" y="57"/>
                          <a:pt x="1472" y="128"/>
                        </a:cubicBezTo>
                        <a:cubicBezTo>
                          <a:pt x="1472" y="160"/>
                          <a:pt x="1484" y="189"/>
                          <a:pt x="1504" y="212"/>
                        </a:cubicBezTo>
                        <a:cubicBezTo>
                          <a:pt x="1504" y="507"/>
                          <a:pt x="1504" y="507"/>
                          <a:pt x="1504" y="507"/>
                        </a:cubicBezTo>
                        <a:cubicBezTo>
                          <a:pt x="1474" y="494"/>
                          <a:pt x="1442" y="485"/>
                          <a:pt x="1408" y="482"/>
                        </a:cubicBezTo>
                        <a:cubicBezTo>
                          <a:pt x="1408" y="416"/>
                          <a:pt x="1408" y="416"/>
                          <a:pt x="1408" y="416"/>
                        </a:cubicBezTo>
                        <a:cubicBezTo>
                          <a:pt x="320" y="416"/>
                          <a:pt x="320" y="416"/>
                          <a:pt x="320" y="416"/>
                        </a:cubicBezTo>
                        <a:cubicBezTo>
                          <a:pt x="320" y="482"/>
                          <a:pt x="320" y="482"/>
                          <a:pt x="320" y="482"/>
                        </a:cubicBezTo>
                        <a:cubicBezTo>
                          <a:pt x="286" y="485"/>
                          <a:pt x="254" y="494"/>
                          <a:pt x="224" y="507"/>
                        </a:cubicBezTo>
                        <a:cubicBezTo>
                          <a:pt x="224" y="212"/>
                          <a:pt x="224" y="212"/>
                          <a:pt x="224" y="212"/>
                        </a:cubicBezTo>
                        <a:cubicBezTo>
                          <a:pt x="244" y="189"/>
                          <a:pt x="256" y="160"/>
                          <a:pt x="256" y="128"/>
                        </a:cubicBezTo>
                        <a:cubicBezTo>
                          <a:pt x="256" y="57"/>
                          <a:pt x="199" y="0"/>
                          <a:pt x="128" y="0"/>
                        </a:cubicBezTo>
                        <a:cubicBezTo>
                          <a:pt x="57" y="0"/>
                          <a:pt x="0" y="57"/>
                          <a:pt x="0" y="128"/>
                        </a:cubicBezTo>
                        <a:cubicBezTo>
                          <a:pt x="0" y="160"/>
                          <a:pt x="12" y="189"/>
                          <a:pt x="32" y="212"/>
                        </a:cubicBezTo>
                        <a:cubicBezTo>
                          <a:pt x="32" y="800"/>
                          <a:pt x="32" y="800"/>
                          <a:pt x="32" y="800"/>
                        </a:cubicBezTo>
                        <a:cubicBezTo>
                          <a:pt x="32" y="966"/>
                          <a:pt x="159" y="1102"/>
                          <a:pt x="320" y="1118"/>
                        </a:cubicBezTo>
                        <a:cubicBezTo>
                          <a:pt x="320" y="1216"/>
                          <a:pt x="320" y="1216"/>
                          <a:pt x="320" y="1216"/>
                        </a:cubicBezTo>
                        <a:cubicBezTo>
                          <a:pt x="1408" y="1216"/>
                          <a:pt x="1408" y="1216"/>
                          <a:pt x="1408" y="1216"/>
                        </a:cubicBezTo>
                        <a:cubicBezTo>
                          <a:pt x="1408" y="1118"/>
                          <a:pt x="1408" y="1118"/>
                          <a:pt x="1408" y="1118"/>
                        </a:cubicBezTo>
                        <a:cubicBezTo>
                          <a:pt x="1569" y="1102"/>
                          <a:pt x="1696" y="966"/>
                          <a:pt x="1696" y="800"/>
                        </a:cubicBezTo>
                        <a:cubicBezTo>
                          <a:pt x="1696" y="212"/>
                          <a:pt x="1696" y="212"/>
                          <a:pt x="1696" y="212"/>
                        </a:cubicBezTo>
                        <a:cubicBezTo>
                          <a:pt x="1716" y="189"/>
                          <a:pt x="1728" y="160"/>
                          <a:pt x="1728" y="128"/>
                        </a:cubicBezTo>
                        <a:close/>
                        <a:moveTo>
                          <a:pt x="1600" y="64"/>
                        </a:moveTo>
                        <a:cubicBezTo>
                          <a:pt x="1635" y="64"/>
                          <a:pt x="1664" y="93"/>
                          <a:pt x="1664" y="128"/>
                        </a:cubicBezTo>
                        <a:cubicBezTo>
                          <a:pt x="1664" y="163"/>
                          <a:pt x="1635" y="192"/>
                          <a:pt x="1600" y="192"/>
                        </a:cubicBezTo>
                        <a:cubicBezTo>
                          <a:pt x="1565" y="192"/>
                          <a:pt x="1536" y="163"/>
                          <a:pt x="1536" y="128"/>
                        </a:cubicBezTo>
                        <a:cubicBezTo>
                          <a:pt x="1536" y="93"/>
                          <a:pt x="1565" y="64"/>
                          <a:pt x="1600" y="64"/>
                        </a:cubicBezTo>
                        <a:close/>
                        <a:moveTo>
                          <a:pt x="128" y="64"/>
                        </a:moveTo>
                        <a:cubicBezTo>
                          <a:pt x="163" y="64"/>
                          <a:pt x="192" y="93"/>
                          <a:pt x="192" y="128"/>
                        </a:cubicBezTo>
                        <a:cubicBezTo>
                          <a:pt x="192" y="163"/>
                          <a:pt x="163" y="192"/>
                          <a:pt x="128" y="192"/>
                        </a:cubicBezTo>
                        <a:cubicBezTo>
                          <a:pt x="93" y="192"/>
                          <a:pt x="64" y="163"/>
                          <a:pt x="64" y="128"/>
                        </a:cubicBezTo>
                        <a:cubicBezTo>
                          <a:pt x="64" y="93"/>
                          <a:pt x="93" y="64"/>
                          <a:pt x="128" y="64"/>
                        </a:cubicBezTo>
                        <a:close/>
                        <a:moveTo>
                          <a:pt x="96" y="251"/>
                        </a:moveTo>
                        <a:cubicBezTo>
                          <a:pt x="106" y="254"/>
                          <a:pt x="117" y="256"/>
                          <a:pt x="128" y="256"/>
                        </a:cubicBezTo>
                        <a:cubicBezTo>
                          <a:pt x="139" y="256"/>
                          <a:pt x="150" y="254"/>
                          <a:pt x="160" y="251"/>
                        </a:cubicBezTo>
                        <a:cubicBezTo>
                          <a:pt x="160" y="544"/>
                          <a:pt x="160" y="544"/>
                          <a:pt x="160" y="544"/>
                        </a:cubicBezTo>
                        <a:cubicBezTo>
                          <a:pt x="161" y="544"/>
                          <a:pt x="161" y="544"/>
                          <a:pt x="161" y="544"/>
                        </a:cubicBezTo>
                        <a:cubicBezTo>
                          <a:pt x="136" y="562"/>
                          <a:pt x="114" y="584"/>
                          <a:pt x="96" y="609"/>
                        </a:cubicBezTo>
                        <a:lnTo>
                          <a:pt x="96" y="251"/>
                        </a:lnTo>
                        <a:close/>
                        <a:moveTo>
                          <a:pt x="96" y="800"/>
                        </a:moveTo>
                        <a:cubicBezTo>
                          <a:pt x="96" y="670"/>
                          <a:pt x="194" y="562"/>
                          <a:pt x="320" y="546"/>
                        </a:cubicBezTo>
                        <a:cubicBezTo>
                          <a:pt x="320" y="640"/>
                          <a:pt x="320" y="640"/>
                          <a:pt x="320" y="640"/>
                        </a:cubicBezTo>
                        <a:cubicBezTo>
                          <a:pt x="256" y="640"/>
                          <a:pt x="256" y="640"/>
                          <a:pt x="256" y="640"/>
                        </a:cubicBezTo>
                        <a:cubicBezTo>
                          <a:pt x="256" y="704"/>
                          <a:pt x="256" y="704"/>
                          <a:pt x="256" y="704"/>
                        </a:cubicBezTo>
                        <a:cubicBezTo>
                          <a:pt x="320" y="704"/>
                          <a:pt x="320" y="704"/>
                          <a:pt x="320" y="704"/>
                        </a:cubicBezTo>
                        <a:cubicBezTo>
                          <a:pt x="320" y="768"/>
                          <a:pt x="320" y="768"/>
                          <a:pt x="320" y="768"/>
                        </a:cubicBezTo>
                        <a:cubicBezTo>
                          <a:pt x="256" y="768"/>
                          <a:pt x="256" y="768"/>
                          <a:pt x="256" y="768"/>
                        </a:cubicBezTo>
                        <a:cubicBezTo>
                          <a:pt x="256" y="832"/>
                          <a:pt x="256" y="832"/>
                          <a:pt x="256" y="832"/>
                        </a:cubicBezTo>
                        <a:cubicBezTo>
                          <a:pt x="320" y="832"/>
                          <a:pt x="320" y="832"/>
                          <a:pt x="320" y="832"/>
                        </a:cubicBezTo>
                        <a:cubicBezTo>
                          <a:pt x="320" y="896"/>
                          <a:pt x="320" y="896"/>
                          <a:pt x="320" y="896"/>
                        </a:cubicBezTo>
                        <a:cubicBezTo>
                          <a:pt x="256" y="896"/>
                          <a:pt x="256" y="896"/>
                          <a:pt x="256" y="896"/>
                        </a:cubicBezTo>
                        <a:cubicBezTo>
                          <a:pt x="256" y="960"/>
                          <a:pt x="256" y="960"/>
                          <a:pt x="256" y="960"/>
                        </a:cubicBezTo>
                        <a:cubicBezTo>
                          <a:pt x="320" y="960"/>
                          <a:pt x="320" y="960"/>
                          <a:pt x="320" y="960"/>
                        </a:cubicBezTo>
                        <a:cubicBezTo>
                          <a:pt x="320" y="1054"/>
                          <a:pt x="320" y="1054"/>
                          <a:pt x="320" y="1054"/>
                        </a:cubicBezTo>
                        <a:cubicBezTo>
                          <a:pt x="194" y="1038"/>
                          <a:pt x="96" y="930"/>
                          <a:pt x="96" y="800"/>
                        </a:cubicBezTo>
                        <a:close/>
                        <a:moveTo>
                          <a:pt x="1024" y="1152"/>
                        </a:moveTo>
                        <a:cubicBezTo>
                          <a:pt x="704" y="1152"/>
                          <a:pt x="704" y="1152"/>
                          <a:pt x="704" y="1152"/>
                        </a:cubicBezTo>
                        <a:cubicBezTo>
                          <a:pt x="704" y="1024"/>
                          <a:pt x="704" y="1024"/>
                          <a:pt x="704" y="1024"/>
                        </a:cubicBezTo>
                        <a:cubicBezTo>
                          <a:pt x="1024" y="1024"/>
                          <a:pt x="1024" y="1024"/>
                          <a:pt x="1024" y="1024"/>
                        </a:cubicBezTo>
                        <a:lnTo>
                          <a:pt x="1024" y="1152"/>
                        </a:lnTo>
                        <a:close/>
                        <a:moveTo>
                          <a:pt x="1344" y="1152"/>
                        </a:moveTo>
                        <a:cubicBezTo>
                          <a:pt x="1088" y="1152"/>
                          <a:pt x="1088" y="1152"/>
                          <a:pt x="1088" y="1152"/>
                        </a:cubicBezTo>
                        <a:cubicBezTo>
                          <a:pt x="1088" y="960"/>
                          <a:pt x="1088" y="960"/>
                          <a:pt x="1088" y="960"/>
                        </a:cubicBezTo>
                        <a:cubicBezTo>
                          <a:pt x="640" y="960"/>
                          <a:pt x="640" y="960"/>
                          <a:pt x="640" y="960"/>
                        </a:cubicBezTo>
                        <a:cubicBezTo>
                          <a:pt x="640" y="1152"/>
                          <a:pt x="640" y="1152"/>
                          <a:pt x="640" y="1152"/>
                        </a:cubicBezTo>
                        <a:cubicBezTo>
                          <a:pt x="384" y="1152"/>
                          <a:pt x="384" y="1152"/>
                          <a:pt x="384" y="1152"/>
                        </a:cubicBezTo>
                        <a:cubicBezTo>
                          <a:pt x="384" y="480"/>
                          <a:pt x="384" y="480"/>
                          <a:pt x="384" y="480"/>
                        </a:cubicBezTo>
                        <a:cubicBezTo>
                          <a:pt x="1344" y="480"/>
                          <a:pt x="1344" y="480"/>
                          <a:pt x="1344" y="480"/>
                        </a:cubicBezTo>
                        <a:lnTo>
                          <a:pt x="1344" y="1152"/>
                        </a:lnTo>
                        <a:close/>
                        <a:moveTo>
                          <a:pt x="1408" y="1054"/>
                        </a:moveTo>
                        <a:cubicBezTo>
                          <a:pt x="1408" y="960"/>
                          <a:pt x="1408" y="960"/>
                          <a:pt x="1408" y="960"/>
                        </a:cubicBezTo>
                        <a:cubicBezTo>
                          <a:pt x="1472" y="960"/>
                          <a:pt x="1472" y="960"/>
                          <a:pt x="1472" y="960"/>
                        </a:cubicBezTo>
                        <a:cubicBezTo>
                          <a:pt x="1472" y="896"/>
                          <a:pt x="1472" y="896"/>
                          <a:pt x="1472" y="896"/>
                        </a:cubicBezTo>
                        <a:cubicBezTo>
                          <a:pt x="1408" y="896"/>
                          <a:pt x="1408" y="896"/>
                          <a:pt x="1408" y="896"/>
                        </a:cubicBezTo>
                        <a:cubicBezTo>
                          <a:pt x="1408" y="832"/>
                          <a:pt x="1408" y="832"/>
                          <a:pt x="1408" y="832"/>
                        </a:cubicBezTo>
                        <a:cubicBezTo>
                          <a:pt x="1472" y="832"/>
                          <a:pt x="1472" y="832"/>
                          <a:pt x="1472" y="832"/>
                        </a:cubicBezTo>
                        <a:cubicBezTo>
                          <a:pt x="1472" y="768"/>
                          <a:pt x="1472" y="768"/>
                          <a:pt x="1472" y="768"/>
                        </a:cubicBezTo>
                        <a:cubicBezTo>
                          <a:pt x="1408" y="768"/>
                          <a:pt x="1408" y="768"/>
                          <a:pt x="1408" y="768"/>
                        </a:cubicBezTo>
                        <a:cubicBezTo>
                          <a:pt x="1408" y="704"/>
                          <a:pt x="1408" y="704"/>
                          <a:pt x="1408" y="704"/>
                        </a:cubicBezTo>
                        <a:cubicBezTo>
                          <a:pt x="1472" y="704"/>
                          <a:pt x="1472" y="704"/>
                          <a:pt x="1472" y="704"/>
                        </a:cubicBezTo>
                        <a:cubicBezTo>
                          <a:pt x="1472" y="640"/>
                          <a:pt x="1472" y="640"/>
                          <a:pt x="1472" y="640"/>
                        </a:cubicBezTo>
                        <a:cubicBezTo>
                          <a:pt x="1408" y="640"/>
                          <a:pt x="1408" y="640"/>
                          <a:pt x="1408" y="640"/>
                        </a:cubicBezTo>
                        <a:cubicBezTo>
                          <a:pt x="1408" y="546"/>
                          <a:pt x="1408" y="546"/>
                          <a:pt x="1408" y="546"/>
                        </a:cubicBezTo>
                        <a:cubicBezTo>
                          <a:pt x="1534" y="562"/>
                          <a:pt x="1632" y="670"/>
                          <a:pt x="1632" y="800"/>
                        </a:cubicBezTo>
                        <a:cubicBezTo>
                          <a:pt x="1632" y="930"/>
                          <a:pt x="1534" y="1038"/>
                          <a:pt x="1408" y="1054"/>
                        </a:cubicBezTo>
                        <a:close/>
                        <a:moveTo>
                          <a:pt x="1567" y="544"/>
                        </a:moveTo>
                        <a:cubicBezTo>
                          <a:pt x="1568" y="544"/>
                          <a:pt x="1568" y="544"/>
                          <a:pt x="1568" y="544"/>
                        </a:cubicBezTo>
                        <a:cubicBezTo>
                          <a:pt x="1568" y="251"/>
                          <a:pt x="1568" y="251"/>
                          <a:pt x="1568" y="251"/>
                        </a:cubicBezTo>
                        <a:cubicBezTo>
                          <a:pt x="1578" y="254"/>
                          <a:pt x="1589" y="256"/>
                          <a:pt x="1600" y="256"/>
                        </a:cubicBezTo>
                        <a:cubicBezTo>
                          <a:pt x="1611" y="256"/>
                          <a:pt x="1622" y="254"/>
                          <a:pt x="1632" y="251"/>
                        </a:cubicBezTo>
                        <a:cubicBezTo>
                          <a:pt x="1632" y="609"/>
                          <a:pt x="1632" y="609"/>
                          <a:pt x="1632" y="609"/>
                        </a:cubicBezTo>
                        <a:cubicBezTo>
                          <a:pt x="1614" y="584"/>
                          <a:pt x="1592" y="562"/>
                          <a:pt x="1567" y="5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54" name="Freeform 604"/>
                  <p:cNvSpPr>
                    <a:spLocks noEditPoints="1"/>
                  </p:cNvSpPr>
                  <p:nvPr/>
                </p:nvSpPr>
                <p:spPr bwMode="auto">
                  <a:xfrm>
                    <a:off x="860" y="2295"/>
                    <a:ext cx="610" cy="612"/>
                  </a:xfrm>
                  <a:custGeom>
                    <a:avLst/>
                    <a:gdLst>
                      <a:gd name="T0" fmla="*/ 160 w 320"/>
                      <a:gd name="T1" fmla="*/ 320 h 320"/>
                      <a:gd name="T2" fmla="*/ 320 w 320"/>
                      <a:gd name="T3" fmla="*/ 160 h 320"/>
                      <a:gd name="T4" fmla="*/ 160 w 320"/>
                      <a:gd name="T5" fmla="*/ 0 h 320"/>
                      <a:gd name="T6" fmla="*/ 0 w 320"/>
                      <a:gd name="T7" fmla="*/ 160 h 320"/>
                      <a:gd name="T8" fmla="*/ 160 w 320"/>
                      <a:gd name="T9" fmla="*/ 320 h 320"/>
                      <a:gd name="T10" fmla="*/ 160 w 320"/>
                      <a:gd name="T11" fmla="*/ 64 h 320"/>
                      <a:gd name="T12" fmla="*/ 256 w 320"/>
                      <a:gd name="T13" fmla="*/ 160 h 320"/>
                      <a:gd name="T14" fmla="*/ 160 w 320"/>
                      <a:gd name="T15" fmla="*/ 256 h 320"/>
                      <a:gd name="T16" fmla="*/ 64 w 320"/>
                      <a:gd name="T17" fmla="*/ 160 h 320"/>
                      <a:gd name="T18" fmla="*/ 160 w 320"/>
                      <a:gd name="T19" fmla="*/ 64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0" h="320">
                        <a:moveTo>
                          <a:pt x="160" y="320"/>
                        </a:moveTo>
                        <a:cubicBezTo>
                          <a:pt x="248" y="320"/>
                          <a:pt x="320" y="248"/>
                          <a:pt x="320" y="160"/>
                        </a:cubicBezTo>
                        <a:cubicBezTo>
                          <a:pt x="320" y="72"/>
                          <a:pt x="248" y="0"/>
                          <a:pt x="160" y="0"/>
                        </a:cubicBezTo>
                        <a:cubicBezTo>
                          <a:pt x="72" y="0"/>
                          <a:pt x="0" y="72"/>
                          <a:pt x="0" y="160"/>
                        </a:cubicBezTo>
                        <a:cubicBezTo>
                          <a:pt x="0" y="248"/>
                          <a:pt x="72" y="320"/>
                          <a:pt x="160" y="320"/>
                        </a:cubicBezTo>
                        <a:close/>
                        <a:moveTo>
                          <a:pt x="160" y="64"/>
                        </a:moveTo>
                        <a:cubicBezTo>
                          <a:pt x="213" y="64"/>
                          <a:pt x="256" y="107"/>
                          <a:pt x="256" y="160"/>
                        </a:cubicBezTo>
                        <a:cubicBezTo>
                          <a:pt x="256" y="213"/>
                          <a:pt x="213" y="256"/>
                          <a:pt x="160" y="256"/>
                        </a:cubicBezTo>
                        <a:cubicBezTo>
                          <a:pt x="107" y="256"/>
                          <a:pt x="64" y="213"/>
                          <a:pt x="64" y="160"/>
                        </a:cubicBezTo>
                        <a:cubicBezTo>
                          <a:pt x="64" y="107"/>
                          <a:pt x="107" y="64"/>
                          <a:pt x="160" y="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55" name="Freeform 605"/>
                  <p:cNvSpPr>
                    <a:spLocks noEditPoints="1"/>
                  </p:cNvSpPr>
                  <p:nvPr/>
                </p:nvSpPr>
                <p:spPr bwMode="auto">
                  <a:xfrm>
                    <a:off x="1837" y="2295"/>
                    <a:ext cx="610" cy="612"/>
                  </a:xfrm>
                  <a:custGeom>
                    <a:avLst/>
                    <a:gdLst>
                      <a:gd name="T0" fmla="*/ 160 w 320"/>
                      <a:gd name="T1" fmla="*/ 320 h 320"/>
                      <a:gd name="T2" fmla="*/ 320 w 320"/>
                      <a:gd name="T3" fmla="*/ 160 h 320"/>
                      <a:gd name="T4" fmla="*/ 160 w 320"/>
                      <a:gd name="T5" fmla="*/ 0 h 320"/>
                      <a:gd name="T6" fmla="*/ 0 w 320"/>
                      <a:gd name="T7" fmla="*/ 160 h 320"/>
                      <a:gd name="T8" fmla="*/ 160 w 320"/>
                      <a:gd name="T9" fmla="*/ 320 h 320"/>
                      <a:gd name="T10" fmla="*/ 160 w 320"/>
                      <a:gd name="T11" fmla="*/ 64 h 320"/>
                      <a:gd name="T12" fmla="*/ 256 w 320"/>
                      <a:gd name="T13" fmla="*/ 160 h 320"/>
                      <a:gd name="T14" fmla="*/ 160 w 320"/>
                      <a:gd name="T15" fmla="*/ 256 h 320"/>
                      <a:gd name="T16" fmla="*/ 64 w 320"/>
                      <a:gd name="T17" fmla="*/ 160 h 320"/>
                      <a:gd name="T18" fmla="*/ 160 w 320"/>
                      <a:gd name="T19" fmla="*/ 64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0" h="320">
                        <a:moveTo>
                          <a:pt x="160" y="320"/>
                        </a:moveTo>
                        <a:cubicBezTo>
                          <a:pt x="248" y="320"/>
                          <a:pt x="320" y="248"/>
                          <a:pt x="320" y="160"/>
                        </a:cubicBezTo>
                        <a:cubicBezTo>
                          <a:pt x="320" y="72"/>
                          <a:pt x="248" y="0"/>
                          <a:pt x="160" y="0"/>
                        </a:cubicBezTo>
                        <a:cubicBezTo>
                          <a:pt x="72" y="0"/>
                          <a:pt x="0" y="72"/>
                          <a:pt x="0" y="160"/>
                        </a:cubicBezTo>
                        <a:cubicBezTo>
                          <a:pt x="0" y="248"/>
                          <a:pt x="72" y="320"/>
                          <a:pt x="160" y="320"/>
                        </a:cubicBezTo>
                        <a:close/>
                        <a:moveTo>
                          <a:pt x="160" y="64"/>
                        </a:moveTo>
                        <a:cubicBezTo>
                          <a:pt x="213" y="64"/>
                          <a:pt x="256" y="107"/>
                          <a:pt x="256" y="160"/>
                        </a:cubicBezTo>
                        <a:cubicBezTo>
                          <a:pt x="256" y="213"/>
                          <a:pt x="213" y="256"/>
                          <a:pt x="160" y="256"/>
                        </a:cubicBezTo>
                        <a:cubicBezTo>
                          <a:pt x="107" y="256"/>
                          <a:pt x="64" y="213"/>
                          <a:pt x="64" y="160"/>
                        </a:cubicBezTo>
                        <a:cubicBezTo>
                          <a:pt x="64" y="107"/>
                          <a:pt x="107" y="64"/>
                          <a:pt x="160" y="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56" name="Freeform 606"/>
                  <p:cNvSpPr>
                    <a:spLocks noEditPoints="1"/>
                  </p:cNvSpPr>
                  <p:nvPr/>
                </p:nvSpPr>
                <p:spPr bwMode="auto">
                  <a:xfrm>
                    <a:off x="622" y="-1"/>
                    <a:ext cx="2057" cy="1806"/>
                  </a:xfrm>
                  <a:custGeom>
                    <a:avLst/>
                    <a:gdLst>
                      <a:gd name="T0" fmla="*/ 0 w 2057"/>
                      <a:gd name="T1" fmla="*/ 1290 h 1806"/>
                      <a:gd name="T2" fmla="*/ 257 w 2057"/>
                      <a:gd name="T3" fmla="*/ 1290 h 1806"/>
                      <a:gd name="T4" fmla="*/ 257 w 2057"/>
                      <a:gd name="T5" fmla="*/ 1806 h 1806"/>
                      <a:gd name="T6" fmla="*/ 772 w 2057"/>
                      <a:gd name="T7" fmla="*/ 1290 h 1806"/>
                      <a:gd name="T8" fmla="*/ 2057 w 2057"/>
                      <a:gd name="T9" fmla="*/ 1290 h 1806"/>
                      <a:gd name="T10" fmla="*/ 2057 w 2057"/>
                      <a:gd name="T11" fmla="*/ 0 h 1806"/>
                      <a:gd name="T12" fmla="*/ 0 w 2057"/>
                      <a:gd name="T13" fmla="*/ 0 h 1806"/>
                      <a:gd name="T14" fmla="*/ 0 w 2057"/>
                      <a:gd name="T15" fmla="*/ 1290 h 1806"/>
                      <a:gd name="T16" fmla="*/ 130 w 2057"/>
                      <a:gd name="T17" fmla="*/ 128 h 1806"/>
                      <a:gd name="T18" fmla="*/ 1930 w 2057"/>
                      <a:gd name="T19" fmla="*/ 128 h 1806"/>
                      <a:gd name="T20" fmla="*/ 1930 w 2057"/>
                      <a:gd name="T21" fmla="*/ 1161 h 1806"/>
                      <a:gd name="T22" fmla="*/ 772 w 2057"/>
                      <a:gd name="T23" fmla="*/ 1161 h 1806"/>
                      <a:gd name="T24" fmla="*/ 719 w 2057"/>
                      <a:gd name="T25" fmla="*/ 1161 h 1806"/>
                      <a:gd name="T26" fmla="*/ 681 w 2057"/>
                      <a:gd name="T27" fmla="*/ 1200 h 1806"/>
                      <a:gd name="T28" fmla="*/ 387 w 2057"/>
                      <a:gd name="T29" fmla="*/ 1494 h 1806"/>
                      <a:gd name="T30" fmla="*/ 387 w 2057"/>
                      <a:gd name="T31" fmla="*/ 1290 h 1806"/>
                      <a:gd name="T32" fmla="*/ 387 w 2057"/>
                      <a:gd name="T33" fmla="*/ 1161 h 1806"/>
                      <a:gd name="T34" fmla="*/ 257 w 2057"/>
                      <a:gd name="T35" fmla="*/ 1161 h 1806"/>
                      <a:gd name="T36" fmla="*/ 130 w 2057"/>
                      <a:gd name="T37" fmla="*/ 1161 h 1806"/>
                      <a:gd name="T38" fmla="*/ 130 w 2057"/>
                      <a:gd name="T39" fmla="*/ 128 h 18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057" h="1806">
                        <a:moveTo>
                          <a:pt x="0" y="1290"/>
                        </a:moveTo>
                        <a:lnTo>
                          <a:pt x="257" y="1290"/>
                        </a:lnTo>
                        <a:lnTo>
                          <a:pt x="257" y="1806"/>
                        </a:lnTo>
                        <a:lnTo>
                          <a:pt x="772" y="1290"/>
                        </a:lnTo>
                        <a:lnTo>
                          <a:pt x="2057" y="1290"/>
                        </a:lnTo>
                        <a:lnTo>
                          <a:pt x="2057" y="0"/>
                        </a:lnTo>
                        <a:lnTo>
                          <a:pt x="0" y="0"/>
                        </a:lnTo>
                        <a:lnTo>
                          <a:pt x="0" y="1290"/>
                        </a:lnTo>
                        <a:close/>
                        <a:moveTo>
                          <a:pt x="130" y="128"/>
                        </a:moveTo>
                        <a:lnTo>
                          <a:pt x="1930" y="128"/>
                        </a:lnTo>
                        <a:lnTo>
                          <a:pt x="1930" y="1161"/>
                        </a:lnTo>
                        <a:lnTo>
                          <a:pt x="772" y="1161"/>
                        </a:lnTo>
                        <a:lnTo>
                          <a:pt x="719" y="1161"/>
                        </a:lnTo>
                        <a:lnTo>
                          <a:pt x="681" y="1200"/>
                        </a:lnTo>
                        <a:lnTo>
                          <a:pt x="387" y="1494"/>
                        </a:lnTo>
                        <a:lnTo>
                          <a:pt x="387" y="1290"/>
                        </a:lnTo>
                        <a:lnTo>
                          <a:pt x="387" y="1161"/>
                        </a:lnTo>
                        <a:lnTo>
                          <a:pt x="257" y="1161"/>
                        </a:lnTo>
                        <a:lnTo>
                          <a:pt x="130" y="1161"/>
                        </a:lnTo>
                        <a:lnTo>
                          <a:pt x="130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57" name="Rectangle 607"/>
                  <p:cNvSpPr>
                    <a:spLocks noChangeArrowheads="1"/>
                  </p:cNvSpPr>
                  <p:nvPr/>
                </p:nvSpPr>
                <p:spPr bwMode="auto">
                  <a:xfrm>
                    <a:off x="1089" y="535"/>
                    <a:ext cx="206" cy="20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58" name="Rectangle 608"/>
                  <p:cNvSpPr>
                    <a:spLocks noChangeArrowheads="1"/>
                  </p:cNvSpPr>
                  <p:nvPr/>
                </p:nvSpPr>
                <p:spPr bwMode="auto">
                  <a:xfrm>
                    <a:off x="1482" y="535"/>
                    <a:ext cx="206" cy="20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59" name="Rectangle 609"/>
                  <p:cNvSpPr>
                    <a:spLocks noChangeArrowheads="1"/>
                  </p:cNvSpPr>
                  <p:nvPr/>
                </p:nvSpPr>
                <p:spPr bwMode="auto">
                  <a:xfrm>
                    <a:off x="1875" y="535"/>
                    <a:ext cx="206" cy="20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41" name="Group 40"/>
          <p:cNvGrpSpPr/>
          <p:nvPr/>
        </p:nvGrpSpPr>
        <p:grpSpPr>
          <a:xfrm>
            <a:off x="1672411" y="1052393"/>
            <a:ext cx="1335812" cy="2952761"/>
            <a:chOff x="1672411" y="1052393"/>
            <a:chExt cx="1335812" cy="2952761"/>
          </a:xfrm>
        </p:grpSpPr>
        <p:grpSp>
          <p:nvGrpSpPr>
            <p:cNvPr id="887" name="Group 886"/>
            <p:cNvGrpSpPr/>
            <p:nvPr/>
          </p:nvGrpSpPr>
          <p:grpSpPr>
            <a:xfrm>
              <a:off x="1672411" y="2251634"/>
              <a:ext cx="1335812" cy="1753520"/>
              <a:chOff x="2915274" y="3017425"/>
              <a:chExt cx="1781082" cy="233802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15274" y="3170238"/>
                <a:ext cx="1722229" cy="218521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sz="1500" b="1" dirty="0" err="1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Backends</a:t>
                </a:r>
                <a:endParaRPr lang="en-US" sz="1500" b="1" dirty="0">
                  <a:solidFill>
                    <a:schemeClr val="accent3"/>
                  </a:solidFill>
                  <a:latin typeface="Arial"/>
                  <a:ea typeface="+mj-ea"/>
                  <a:cs typeface="Arial"/>
                </a:endParaRPr>
              </a:p>
              <a:p>
                <a:endParaRPr lang="en-US" sz="1500" b="1" dirty="0">
                  <a:solidFill>
                    <a:srgbClr val="54428E"/>
                  </a:solidFill>
                  <a:latin typeface="Arial"/>
                  <a:ea typeface="+mj-ea"/>
                  <a:cs typeface="Arial"/>
                </a:endParaRP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Apps &amp; services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Mobile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 err="1"/>
                  <a:t>IoT</a:t>
                </a:r>
                <a:endParaRPr lang="en-US" sz="1200" dirty="0"/>
              </a:p>
            </p:txBody>
          </p: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2915274" y="3017425"/>
                <a:ext cx="178108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1802937" y="1052393"/>
              <a:ext cx="1074760" cy="1074760"/>
              <a:chOff x="1781697" y="1052393"/>
              <a:chExt cx="1074760" cy="107476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781697" y="1052393"/>
                <a:ext cx="1074760" cy="1074760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86688" y="1057385"/>
                <a:ext cx="1064778" cy="1064777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846114" y="1288426"/>
                <a:ext cx="945927" cy="602695"/>
                <a:chOff x="1850396" y="1313075"/>
                <a:chExt cx="945927" cy="602695"/>
              </a:xfrm>
            </p:grpSpPr>
            <p:sp>
              <p:nvSpPr>
                <p:cNvPr id="848" name="Rectangle 10"/>
                <p:cNvSpPr>
                  <a:spLocks noChangeArrowheads="1"/>
                </p:cNvSpPr>
                <p:nvPr/>
              </p:nvSpPr>
              <p:spPr bwMode="auto">
                <a:xfrm>
                  <a:off x="1899558" y="1357247"/>
                  <a:ext cx="888818" cy="504934"/>
                </a:xfrm>
                <a:prstGeom prst="rect">
                  <a:avLst/>
                </a:prstGeom>
                <a:solidFill>
                  <a:schemeClr val="accent1">
                    <a:alpha val="52000"/>
                  </a:scheme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grpSp>
              <p:nvGrpSpPr>
                <p:cNvPr id="253" name="Group 252"/>
                <p:cNvGrpSpPr/>
                <p:nvPr/>
              </p:nvGrpSpPr>
              <p:grpSpPr>
                <a:xfrm flipH="1">
                  <a:off x="1912238" y="1361612"/>
                  <a:ext cx="363293" cy="364271"/>
                  <a:chOff x="6995974" y="2253625"/>
                  <a:chExt cx="1299255" cy="1302758"/>
                </a:xfrm>
                <a:solidFill>
                  <a:srgbClr val="C0BCC3"/>
                </a:solidFill>
              </p:grpSpPr>
              <p:sp>
                <p:nvSpPr>
                  <p:cNvPr id="254" name="Freeform 25"/>
                  <p:cNvSpPr>
                    <a:spLocks noEditPoints="1"/>
                  </p:cNvSpPr>
                  <p:nvPr/>
                </p:nvSpPr>
                <p:spPr bwMode="auto">
                  <a:xfrm>
                    <a:off x="6995974" y="2253625"/>
                    <a:ext cx="1299255" cy="1302758"/>
                  </a:xfrm>
                  <a:custGeom>
                    <a:avLst/>
                    <a:gdLst>
                      <a:gd name="T0" fmla="*/ 171 w 192"/>
                      <a:gd name="T1" fmla="*/ 25 h 192"/>
                      <a:gd name="T2" fmla="*/ 171 w 192"/>
                      <a:gd name="T3" fmla="*/ 17 h 192"/>
                      <a:gd name="T4" fmla="*/ 141 w 192"/>
                      <a:gd name="T5" fmla="*/ 3 h 192"/>
                      <a:gd name="T6" fmla="*/ 134 w 192"/>
                      <a:gd name="T7" fmla="*/ 10 h 192"/>
                      <a:gd name="T8" fmla="*/ 100 w 192"/>
                      <a:gd name="T9" fmla="*/ 17 h 192"/>
                      <a:gd name="T10" fmla="*/ 93 w 192"/>
                      <a:gd name="T11" fmla="*/ 51 h 192"/>
                      <a:gd name="T12" fmla="*/ 86 w 192"/>
                      <a:gd name="T13" fmla="*/ 58 h 192"/>
                      <a:gd name="T14" fmla="*/ 100 w 192"/>
                      <a:gd name="T15" fmla="*/ 87 h 192"/>
                      <a:gd name="T16" fmla="*/ 89 w 192"/>
                      <a:gd name="T17" fmla="*/ 75 h 192"/>
                      <a:gd name="T18" fmla="*/ 81 w 192"/>
                      <a:gd name="T19" fmla="*/ 77 h 192"/>
                      <a:gd name="T20" fmla="*/ 41 w 192"/>
                      <a:gd name="T21" fmla="*/ 72 h 192"/>
                      <a:gd name="T22" fmla="*/ 37 w 192"/>
                      <a:gd name="T23" fmla="*/ 79 h 192"/>
                      <a:gd name="T24" fmla="*/ 0 w 192"/>
                      <a:gd name="T25" fmla="*/ 104 h 192"/>
                      <a:gd name="T26" fmla="*/ 3 w 192"/>
                      <a:gd name="T27" fmla="*/ 131 h 192"/>
                      <a:gd name="T28" fmla="*/ 0 w 192"/>
                      <a:gd name="T29" fmla="*/ 155 h 192"/>
                      <a:gd name="T30" fmla="*/ 8 w 192"/>
                      <a:gd name="T31" fmla="*/ 155 h 192"/>
                      <a:gd name="T32" fmla="*/ 34 w 192"/>
                      <a:gd name="T33" fmla="*/ 192 h 192"/>
                      <a:gd name="T34" fmla="*/ 40 w 192"/>
                      <a:gd name="T35" fmla="*/ 185 h 192"/>
                      <a:gd name="T36" fmla="*/ 80 w 192"/>
                      <a:gd name="T37" fmla="*/ 190 h 192"/>
                      <a:gd name="T38" fmla="*/ 86 w 192"/>
                      <a:gd name="T39" fmla="*/ 188 h 192"/>
                      <a:gd name="T40" fmla="*/ 117 w 192"/>
                      <a:gd name="T41" fmla="*/ 160 h 192"/>
                      <a:gd name="T42" fmla="*/ 120 w 192"/>
                      <a:gd name="T43" fmla="*/ 154 h 192"/>
                      <a:gd name="T44" fmla="*/ 116 w 192"/>
                      <a:gd name="T45" fmla="*/ 113 h 192"/>
                      <a:gd name="T46" fmla="*/ 117 w 192"/>
                      <a:gd name="T47" fmla="*/ 106 h 192"/>
                      <a:gd name="T48" fmla="*/ 105 w 192"/>
                      <a:gd name="T49" fmla="*/ 92 h 192"/>
                      <a:gd name="T50" fmla="*/ 134 w 192"/>
                      <a:gd name="T51" fmla="*/ 106 h 192"/>
                      <a:gd name="T52" fmla="*/ 141 w 192"/>
                      <a:gd name="T53" fmla="*/ 99 h 192"/>
                      <a:gd name="T54" fmla="*/ 173 w 192"/>
                      <a:gd name="T55" fmla="*/ 93 h 192"/>
                      <a:gd name="T56" fmla="*/ 171 w 192"/>
                      <a:gd name="T57" fmla="*/ 84 h 192"/>
                      <a:gd name="T58" fmla="*/ 192 w 192"/>
                      <a:gd name="T59" fmla="*/ 54 h 192"/>
                      <a:gd name="T60" fmla="*/ 79 w 192"/>
                      <a:gd name="T61" fmla="*/ 83 h 192"/>
                      <a:gd name="T62" fmla="*/ 48 w 192"/>
                      <a:gd name="T63" fmla="*/ 131 h 192"/>
                      <a:gd name="T64" fmla="*/ 10 w 192"/>
                      <a:gd name="T65" fmla="*/ 131 h 192"/>
                      <a:gd name="T66" fmla="*/ 55 w 192"/>
                      <a:gd name="T67" fmla="*/ 134 h 192"/>
                      <a:gd name="T68" fmla="*/ 61 w 192"/>
                      <a:gd name="T69" fmla="*/ 125 h 192"/>
                      <a:gd name="T70" fmla="*/ 63 w 192"/>
                      <a:gd name="T71" fmla="*/ 125 h 192"/>
                      <a:gd name="T72" fmla="*/ 55 w 192"/>
                      <a:gd name="T73" fmla="*/ 134 h 192"/>
                      <a:gd name="T74" fmla="*/ 61 w 192"/>
                      <a:gd name="T75" fmla="*/ 144 h 192"/>
                      <a:gd name="T76" fmla="*/ 61 w 192"/>
                      <a:gd name="T77" fmla="*/ 182 h 192"/>
                      <a:gd name="T78" fmla="*/ 68 w 192"/>
                      <a:gd name="T79" fmla="*/ 142 h 192"/>
                      <a:gd name="T80" fmla="*/ 84 w 192"/>
                      <a:gd name="T81" fmla="*/ 86 h 192"/>
                      <a:gd name="T82" fmla="*/ 138 w 192"/>
                      <a:gd name="T83" fmla="*/ 93 h 192"/>
                      <a:gd name="T84" fmla="*/ 176 w 192"/>
                      <a:gd name="T85" fmla="*/ 54 h 192"/>
                      <a:gd name="T86" fmla="*/ 138 w 192"/>
                      <a:gd name="T87" fmla="*/ 93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92" h="192">
                        <a:moveTo>
                          <a:pt x="189" y="51"/>
                        </a:moveTo>
                        <a:cubicBezTo>
                          <a:pt x="182" y="51"/>
                          <a:pt x="182" y="51"/>
                          <a:pt x="182" y="51"/>
                        </a:cubicBezTo>
                        <a:cubicBezTo>
                          <a:pt x="182" y="41"/>
                          <a:pt x="178" y="32"/>
                          <a:pt x="171" y="25"/>
                        </a:cubicBezTo>
                        <a:cubicBezTo>
                          <a:pt x="175" y="21"/>
                          <a:pt x="175" y="21"/>
                          <a:pt x="175" y="21"/>
                        </a:cubicBezTo>
                        <a:cubicBezTo>
                          <a:pt x="176" y="20"/>
                          <a:pt x="176" y="18"/>
                          <a:pt x="175" y="17"/>
                        </a:cubicBezTo>
                        <a:cubicBezTo>
                          <a:pt x="174" y="16"/>
                          <a:pt x="172" y="16"/>
                          <a:pt x="171" y="17"/>
                        </a:cubicBezTo>
                        <a:cubicBezTo>
                          <a:pt x="167" y="21"/>
                          <a:pt x="167" y="21"/>
                          <a:pt x="167" y="21"/>
                        </a:cubicBezTo>
                        <a:cubicBezTo>
                          <a:pt x="160" y="14"/>
                          <a:pt x="151" y="10"/>
                          <a:pt x="141" y="10"/>
                        </a:cubicBezTo>
                        <a:cubicBezTo>
                          <a:pt x="141" y="3"/>
                          <a:pt x="141" y="3"/>
                          <a:pt x="141" y="3"/>
                        </a:cubicBezTo>
                        <a:cubicBezTo>
                          <a:pt x="141" y="1"/>
                          <a:pt x="139" y="0"/>
                          <a:pt x="138" y="0"/>
                        </a:cubicBezTo>
                        <a:cubicBezTo>
                          <a:pt x="136" y="0"/>
                          <a:pt x="134" y="1"/>
                          <a:pt x="134" y="3"/>
                        </a:cubicBezTo>
                        <a:cubicBezTo>
                          <a:pt x="134" y="10"/>
                          <a:pt x="134" y="10"/>
                          <a:pt x="134" y="10"/>
                        </a:cubicBezTo>
                        <a:cubicBezTo>
                          <a:pt x="124" y="10"/>
                          <a:pt x="115" y="14"/>
                          <a:pt x="108" y="21"/>
                        </a:cubicBezTo>
                        <a:cubicBezTo>
                          <a:pt x="105" y="17"/>
                          <a:pt x="105" y="17"/>
                          <a:pt x="105" y="17"/>
                        </a:cubicBezTo>
                        <a:cubicBezTo>
                          <a:pt x="103" y="16"/>
                          <a:pt x="101" y="16"/>
                          <a:pt x="100" y="17"/>
                        </a:cubicBezTo>
                        <a:cubicBezTo>
                          <a:pt x="99" y="18"/>
                          <a:pt x="99" y="20"/>
                          <a:pt x="100" y="21"/>
                        </a:cubicBezTo>
                        <a:cubicBezTo>
                          <a:pt x="104" y="25"/>
                          <a:pt x="104" y="25"/>
                          <a:pt x="104" y="25"/>
                        </a:cubicBezTo>
                        <a:cubicBezTo>
                          <a:pt x="98" y="32"/>
                          <a:pt x="94" y="41"/>
                          <a:pt x="93" y="51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5" y="51"/>
                          <a:pt x="83" y="53"/>
                          <a:pt x="83" y="54"/>
                        </a:cubicBezTo>
                        <a:cubicBezTo>
                          <a:pt x="83" y="56"/>
                          <a:pt x="85" y="58"/>
                          <a:pt x="86" y="58"/>
                        </a:cubicBezTo>
                        <a:cubicBezTo>
                          <a:pt x="93" y="58"/>
                          <a:pt x="93" y="58"/>
                          <a:pt x="93" y="58"/>
                        </a:cubicBezTo>
                        <a:cubicBezTo>
                          <a:pt x="94" y="68"/>
                          <a:pt x="98" y="77"/>
                          <a:pt x="104" y="84"/>
                        </a:cubicBezTo>
                        <a:cubicBezTo>
                          <a:pt x="100" y="87"/>
                          <a:pt x="100" y="87"/>
                          <a:pt x="100" y="87"/>
                        </a:cubicBezTo>
                        <a:cubicBezTo>
                          <a:pt x="100" y="88"/>
                          <a:pt x="100" y="88"/>
                          <a:pt x="99" y="89"/>
                        </a:cubicBezTo>
                        <a:cubicBezTo>
                          <a:pt x="96" y="85"/>
                          <a:pt x="92" y="82"/>
                          <a:pt x="87" y="80"/>
                        </a:cubicBezTo>
                        <a:cubicBezTo>
                          <a:pt x="89" y="75"/>
                          <a:pt x="89" y="75"/>
                          <a:pt x="89" y="75"/>
                        </a:cubicBezTo>
                        <a:cubicBezTo>
                          <a:pt x="90" y="73"/>
                          <a:pt x="89" y="71"/>
                          <a:pt x="88" y="71"/>
                        </a:cubicBezTo>
                        <a:cubicBezTo>
                          <a:pt x="86" y="70"/>
                          <a:pt x="84" y="71"/>
                          <a:pt x="83" y="72"/>
                        </a:cubicBezTo>
                        <a:cubicBezTo>
                          <a:pt x="81" y="77"/>
                          <a:pt x="81" y="77"/>
                          <a:pt x="81" y="77"/>
                        </a:cubicBezTo>
                        <a:cubicBezTo>
                          <a:pt x="75" y="75"/>
                          <a:pt x="68" y="74"/>
                          <a:pt x="61" y="74"/>
                        </a:cubicBezTo>
                        <a:cubicBezTo>
                          <a:pt x="55" y="74"/>
                          <a:pt x="49" y="75"/>
                          <a:pt x="43" y="76"/>
                        </a:cubicBezTo>
                        <a:cubicBezTo>
                          <a:pt x="41" y="72"/>
                          <a:pt x="41" y="72"/>
                          <a:pt x="41" y="72"/>
                        </a:cubicBezTo>
                        <a:cubicBezTo>
                          <a:pt x="41" y="71"/>
                          <a:pt x="39" y="70"/>
                          <a:pt x="37" y="71"/>
                        </a:cubicBezTo>
                        <a:cubicBezTo>
                          <a:pt x="36" y="71"/>
                          <a:pt x="35" y="73"/>
                          <a:pt x="35" y="75"/>
                        </a:cubicBezTo>
                        <a:cubicBezTo>
                          <a:pt x="37" y="79"/>
                          <a:pt x="37" y="79"/>
                          <a:pt x="37" y="79"/>
                        </a:cubicBezTo>
                        <a:cubicBezTo>
                          <a:pt x="25" y="84"/>
                          <a:pt x="16" y="93"/>
                          <a:pt x="10" y="105"/>
                        </a:cubicBezTo>
                        <a:cubicBezTo>
                          <a:pt x="5" y="103"/>
                          <a:pt x="5" y="103"/>
                          <a:pt x="5" y="103"/>
                        </a:cubicBezTo>
                        <a:cubicBezTo>
                          <a:pt x="3" y="102"/>
                          <a:pt x="1" y="103"/>
                          <a:pt x="0" y="104"/>
                        </a:cubicBezTo>
                        <a:cubicBezTo>
                          <a:pt x="0" y="106"/>
                          <a:pt x="0" y="108"/>
                          <a:pt x="2" y="109"/>
                        </a:cubicBezTo>
                        <a:cubicBezTo>
                          <a:pt x="7" y="111"/>
                          <a:pt x="7" y="111"/>
                          <a:pt x="7" y="111"/>
                        </a:cubicBezTo>
                        <a:cubicBezTo>
                          <a:pt x="5" y="117"/>
                          <a:pt x="3" y="124"/>
                          <a:pt x="3" y="131"/>
                        </a:cubicBezTo>
                        <a:cubicBezTo>
                          <a:pt x="3" y="137"/>
                          <a:pt x="4" y="143"/>
                          <a:pt x="6" y="149"/>
                        </a:cubicBezTo>
                        <a:cubicBezTo>
                          <a:pt x="2" y="151"/>
                          <a:pt x="2" y="151"/>
                          <a:pt x="2" y="151"/>
                        </a:cubicBezTo>
                        <a:cubicBezTo>
                          <a:pt x="0" y="151"/>
                          <a:pt x="0" y="153"/>
                          <a:pt x="0" y="155"/>
                        </a:cubicBezTo>
                        <a:cubicBezTo>
                          <a:pt x="1" y="156"/>
                          <a:pt x="2" y="157"/>
                          <a:pt x="3" y="157"/>
                        </a:cubicBezTo>
                        <a:cubicBezTo>
                          <a:pt x="4" y="157"/>
                          <a:pt x="4" y="157"/>
                          <a:pt x="4" y="157"/>
                        </a:cubicBezTo>
                        <a:cubicBezTo>
                          <a:pt x="8" y="155"/>
                          <a:pt x="8" y="155"/>
                          <a:pt x="8" y="155"/>
                        </a:cubicBezTo>
                        <a:cubicBezTo>
                          <a:pt x="14" y="167"/>
                          <a:pt x="23" y="176"/>
                          <a:pt x="35" y="182"/>
                        </a:cubicBezTo>
                        <a:cubicBezTo>
                          <a:pt x="32" y="188"/>
                          <a:pt x="32" y="188"/>
                          <a:pt x="32" y="188"/>
                        </a:cubicBezTo>
                        <a:cubicBezTo>
                          <a:pt x="32" y="189"/>
                          <a:pt x="32" y="191"/>
                          <a:pt x="34" y="192"/>
                        </a:cubicBezTo>
                        <a:cubicBezTo>
                          <a:pt x="34" y="192"/>
                          <a:pt x="35" y="192"/>
                          <a:pt x="35" y="192"/>
                        </a:cubicBezTo>
                        <a:cubicBezTo>
                          <a:pt x="36" y="192"/>
                          <a:pt x="38" y="191"/>
                          <a:pt x="38" y="190"/>
                        </a:cubicBezTo>
                        <a:cubicBezTo>
                          <a:pt x="40" y="185"/>
                          <a:pt x="40" y="185"/>
                          <a:pt x="40" y="185"/>
                        </a:cubicBezTo>
                        <a:cubicBezTo>
                          <a:pt x="47" y="187"/>
                          <a:pt x="54" y="189"/>
                          <a:pt x="61" y="189"/>
                        </a:cubicBezTo>
                        <a:cubicBezTo>
                          <a:pt x="67" y="189"/>
                          <a:pt x="73" y="188"/>
                          <a:pt x="79" y="186"/>
                        </a:cubicBezTo>
                        <a:cubicBezTo>
                          <a:pt x="80" y="190"/>
                          <a:pt x="80" y="190"/>
                          <a:pt x="80" y="190"/>
                        </a:cubicBezTo>
                        <a:cubicBezTo>
                          <a:pt x="81" y="191"/>
                          <a:pt x="82" y="192"/>
                          <a:pt x="83" y="192"/>
                        </a:cubicBezTo>
                        <a:cubicBezTo>
                          <a:pt x="84" y="192"/>
                          <a:pt x="84" y="192"/>
                          <a:pt x="84" y="192"/>
                        </a:cubicBezTo>
                        <a:cubicBezTo>
                          <a:pt x="86" y="191"/>
                          <a:pt x="87" y="189"/>
                          <a:pt x="86" y="188"/>
                        </a:cubicBezTo>
                        <a:cubicBezTo>
                          <a:pt x="85" y="184"/>
                          <a:pt x="85" y="184"/>
                          <a:pt x="85" y="184"/>
                        </a:cubicBezTo>
                        <a:cubicBezTo>
                          <a:pt x="96" y="178"/>
                          <a:pt x="106" y="169"/>
                          <a:pt x="112" y="157"/>
                        </a:cubicBezTo>
                        <a:cubicBezTo>
                          <a:pt x="117" y="160"/>
                          <a:pt x="117" y="160"/>
                          <a:pt x="117" y="160"/>
                        </a:cubicBezTo>
                        <a:cubicBezTo>
                          <a:pt x="118" y="160"/>
                          <a:pt x="118" y="160"/>
                          <a:pt x="118" y="160"/>
                        </a:cubicBezTo>
                        <a:cubicBezTo>
                          <a:pt x="120" y="160"/>
                          <a:pt x="121" y="159"/>
                          <a:pt x="121" y="158"/>
                        </a:cubicBezTo>
                        <a:cubicBezTo>
                          <a:pt x="122" y="156"/>
                          <a:pt x="121" y="155"/>
                          <a:pt x="120" y="154"/>
                        </a:cubicBezTo>
                        <a:cubicBezTo>
                          <a:pt x="115" y="152"/>
                          <a:pt x="115" y="152"/>
                          <a:pt x="115" y="152"/>
                        </a:cubicBezTo>
                        <a:cubicBezTo>
                          <a:pt x="117" y="145"/>
                          <a:pt x="118" y="138"/>
                          <a:pt x="118" y="131"/>
                        </a:cubicBezTo>
                        <a:cubicBezTo>
                          <a:pt x="118" y="125"/>
                          <a:pt x="117" y="119"/>
                          <a:pt x="116" y="113"/>
                        </a:cubicBezTo>
                        <a:cubicBezTo>
                          <a:pt x="120" y="112"/>
                          <a:pt x="120" y="112"/>
                          <a:pt x="120" y="112"/>
                        </a:cubicBezTo>
                        <a:cubicBezTo>
                          <a:pt x="121" y="111"/>
                          <a:pt x="122" y="109"/>
                          <a:pt x="121" y="108"/>
                        </a:cubicBezTo>
                        <a:cubicBezTo>
                          <a:pt x="121" y="106"/>
                          <a:pt x="119" y="105"/>
                          <a:pt x="117" y="106"/>
                        </a:cubicBezTo>
                        <a:cubicBezTo>
                          <a:pt x="113" y="107"/>
                          <a:pt x="113" y="107"/>
                          <a:pt x="113" y="107"/>
                        </a:cubicBezTo>
                        <a:cubicBezTo>
                          <a:pt x="111" y="102"/>
                          <a:pt x="107" y="97"/>
                          <a:pt x="103" y="93"/>
                        </a:cubicBezTo>
                        <a:cubicBezTo>
                          <a:pt x="104" y="92"/>
                          <a:pt x="104" y="92"/>
                          <a:pt x="105" y="92"/>
                        </a:cubicBezTo>
                        <a:cubicBezTo>
                          <a:pt x="108" y="88"/>
                          <a:pt x="108" y="88"/>
                          <a:pt x="108" y="88"/>
                        </a:cubicBezTo>
                        <a:cubicBezTo>
                          <a:pt x="115" y="94"/>
                          <a:pt x="124" y="98"/>
                          <a:pt x="134" y="99"/>
                        </a:cubicBezTo>
                        <a:cubicBezTo>
                          <a:pt x="134" y="106"/>
                          <a:pt x="134" y="106"/>
                          <a:pt x="134" y="106"/>
                        </a:cubicBezTo>
                        <a:cubicBezTo>
                          <a:pt x="134" y="107"/>
                          <a:pt x="136" y="109"/>
                          <a:pt x="138" y="109"/>
                        </a:cubicBezTo>
                        <a:cubicBezTo>
                          <a:pt x="139" y="109"/>
                          <a:pt x="141" y="107"/>
                          <a:pt x="141" y="106"/>
                        </a:cubicBezTo>
                        <a:cubicBezTo>
                          <a:pt x="141" y="99"/>
                          <a:pt x="141" y="99"/>
                          <a:pt x="141" y="99"/>
                        </a:cubicBezTo>
                        <a:cubicBezTo>
                          <a:pt x="151" y="98"/>
                          <a:pt x="160" y="94"/>
                          <a:pt x="167" y="88"/>
                        </a:cubicBezTo>
                        <a:cubicBezTo>
                          <a:pt x="171" y="92"/>
                          <a:pt x="171" y="92"/>
                          <a:pt x="171" y="92"/>
                        </a:cubicBezTo>
                        <a:cubicBezTo>
                          <a:pt x="171" y="93"/>
                          <a:pt x="172" y="93"/>
                          <a:pt x="173" y="93"/>
                        </a:cubicBezTo>
                        <a:cubicBezTo>
                          <a:pt x="174" y="93"/>
                          <a:pt x="175" y="93"/>
                          <a:pt x="175" y="92"/>
                        </a:cubicBezTo>
                        <a:cubicBezTo>
                          <a:pt x="176" y="91"/>
                          <a:pt x="176" y="89"/>
                          <a:pt x="175" y="88"/>
                        </a:cubicBezTo>
                        <a:cubicBezTo>
                          <a:pt x="171" y="84"/>
                          <a:pt x="171" y="84"/>
                          <a:pt x="171" y="84"/>
                        </a:cubicBezTo>
                        <a:cubicBezTo>
                          <a:pt x="178" y="77"/>
                          <a:pt x="182" y="68"/>
                          <a:pt x="182" y="58"/>
                        </a:cubicBezTo>
                        <a:cubicBezTo>
                          <a:pt x="189" y="58"/>
                          <a:pt x="189" y="58"/>
                          <a:pt x="189" y="58"/>
                        </a:cubicBezTo>
                        <a:cubicBezTo>
                          <a:pt x="191" y="58"/>
                          <a:pt x="192" y="56"/>
                          <a:pt x="192" y="54"/>
                        </a:cubicBezTo>
                        <a:cubicBezTo>
                          <a:pt x="192" y="53"/>
                          <a:pt x="191" y="51"/>
                          <a:pt x="189" y="51"/>
                        </a:cubicBezTo>
                        <a:close/>
                        <a:moveTo>
                          <a:pt x="61" y="80"/>
                        </a:moveTo>
                        <a:cubicBezTo>
                          <a:pt x="67" y="80"/>
                          <a:pt x="73" y="81"/>
                          <a:pt x="79" y="83"/>
                        </a:cubicBezTo>
                        <a:cubicBezTo>
                          <a:pt x="63" y="119"/>
                          <a:pt x="63" y="119"/>
                          <a:pt x="63" y="119"/>
                        </a:cubicBezTo>
                        <a:cubicBezTo>
                          <a:pt x="62" y="118"/>
                          <a:pt x="62" y="118"/>
                          <a:pt x="61" y="118"/>
                        </a:cubicBezTo>
                        <a:cubicBezTo>
                          <a:pt x="54" y="118"/>
                          <a:pt x="48" y="124"/>
                          <a:pt x="48" y="131"/>
                        </a:cubicBezTo>
                        <a:cubicBezTo>
                          <a:pt x="48" y="132"/>
                          <a:pt x="48" y="132"/>
                          <a:pt x="48" y="133"/>
                        </a:cubicBezTo>
                        <a:cubicBezTo>
                          <a:pt x="12" y="147"/>
                          <a:pt x="12" y="147"/>
                          <a:pt x="12" y="147"/>
                        </a:cubicBezTo>
                        <a:cubicBezTo>
                          <a:pt x="10" y="142"/>
                          <a:pt x="10" y="137"/>
                          <a:pt x="10" y="131"/>
                        </a:cubicBezTo>
                        <a:cubicBezTo>
                          <a:pt x="10" y="103"/>
                          <a:pt x="33" y="80"/>
                          <a:pt x="61" y="80"/>
                        </a:cubicBezTo>
                        <a:close/>
                        <a:moveTo>
                          <a:pt x="55" y="134"/>
                        </a:moveTo>
                        <a:cubicBezTo>
                          <a:pt x="55" y="134"/>
                          <a:pt x="55" y="134"/>
                          <a:pt x="55" y="134"/>
                        </a:cubicBezTo>
                        <a:cubicBezTo>
                          <a:pt x="55" y="133"/>
                          <a:pt x="55" y="133"/>
                          <a:pt x="55" y="133"/>
                        </a:cubicBezTo>
                        <a:cubicBezTo>
                          <a:pt x="55" y="133"/>
                          <a:pt x="54" y="132"/>
                          <a:pt x="54" y="131"/>
                        </a:cubicBezTo>
                        <a:cubicBezTo>
                          <a:pt x="54" y="128"/>
                          <a:pt x="57" y="125"/>
                          <a:pt x="61" y="125"/>
                        </a:cubicBezTo>
                        <a:cubicBezTo>
                          <a:pt x="62" y="125"/>
                          <a:pt x="63" y="125"/>
                          <a:pt x="63" y="125"/>
                        </a:cubicBezTo>
                        <a:cubicBezTo>
                          <a:pt x="63" y="125"/>
                          <a:pt x="63" y="125"/>
                          <a:pt x="63" y="125"/>
                        </a:cubicBezTo>
                        <a:cubicBezTo>
                          <a:pt x="63" y="125"/>
                          <a:pt x="63" y="125"/>
                          <a:pt x="63" y="125"/>
                        </a:cubicBezTo>
                        <a:cubicBezTo>
                          <a:pt x="66" y="126"/>
                          <a:pt x="67" y="129"/>
                          <a:pt x="67" y="131"/>
                        </a:cubicBezTo>
                        <a:cubicBezTo>
                          <a:pt x="67" y="135"/>
                          <a:pt x="64" y="138"/>
                          <a:pt x="61" y="138"/>
                        </a:cubicBezTo>
                        <a:cubicBezTo>
                          <a:pt x="58" y="138"/>
                          <a:pt x="56" y="136"/>
                          <a:pt x="55" y="134"/>
                        </a:cubicBezTo>
                        <a:close/>
                        <a:moveTo>
                          <a:pt x="14" y="153"/>
                        </a:moveTo>
                        <a:cubicBezTo>
                          <a:pt x="50" y="139"/>
                          <a:pt x="50" y="139"/>
                          <a:pt x="50" y="139"/>
                        </a:cubicBezTo>
                        <a:cubicBezTo>
                          <a:pt x="53" y="142"/>
                          <a:pt x="57" y="144"/>
                          <a:pt x="61" y="144"/>
                        </a:cubicBezTo>
                        <a:cubicBezTo>
                          <a:pt x="61" y="144"/>
                          <a:pt x="62" y="144"/>
                          <a:pt x="62" y="144"/>
                        </a:cubicBezTo>
                        <a:cubicBezTo>
                          <a:pt x="76" y="180"/>
                          <a:pt x="76" y="180"/>
                          <a:pt x="76" y="180"/>
                        </a:cubicBezTo>
                        <a:cubicBezTo>
                          <a:pt x="71" y="182"/>
                          <a:pt x="66" y="182"/>
                          <a:pt x="61" y="182"/>
                        </a:cubicBezTo>
                        <a:cubicBezTo>
                          <a:pt x="40" y="182"/>
                          <a:pt x="23" y="170"/>
                          <a:pt x="14" y="153"/>
                        </a:cubicBezTo>
                        <a:close/>
                        <a:moveTo>
                          <a:pt x="82" y="178"/>
                        </a:moveTo>
                        <a:cubicBezTo>
                          <a:pt x="68" y="142"/>
                          <a:pt x="68" y="142"/>
                          <a:pt x="68" y="142"/>
                        </a:cubicBezTo>
                        <a:cubicBezTo>
                          <a:pt x="71" y="139"/>
                          <a:pt x="74" y="135"/>
                          <a:pt x="74" y="131"/>
                        </a:cubicBezTo>
                        <a:cubicBezTo>
                          <a:pt x="74" y="127"/>
                          <a:pt x="72" y="124"/>
                          <a:pt x="69" y="121"/>
                        </a:cubicBezTo>
                        <a:cubicBezTo>
                          <a:pt x="84" y="86"/>
                          <a:pt x="84" y="86"/>
                          <a:pt x="84" y="86"/>
                        </a:cubicBezTo>
                        <a:cubicBezTo>
                          <a:pt x="101" y="94"/>
                          <a:pt x="112" y="112"/>
                          <a:pt x="112" y="131"/>
                        </a:cubicBezTo>
                        <a:cubicBezTo>
                          <a:pt x="112" y="152"/>
                          <a:pt x="100" y="169"/>
                          <a:pt x="82" y="178"/>
                        </a:cubicBezTo>
                        <a:close/>
                        <a:moveTo>
                          <a:pt x="138" y="93"/>
                        </a:moveTo>
                        <a:cubicBezTo>
                          <a:pt x="116" y="93"/>
                          <a:pt x="99" y="76"/>
                          <a:pt x="99" y="54"/>
                        </a:cubicBezTo>
                        <a:cubicBezTo>
                          <a:pt x="99" y="33"/>
                          <a:pt x="116" y="16"/>
                          <a:pt x="138" y="16"/>
                        </a:cubicBezTo>
                        <a:cubicBezTo>
                          <a:pt x="159" y="16"/>
                          <a:pt x="176" y="33"/>
                          <a:pt x="176" y="54"/>
                        </a:cubicBezTo>
                        <a:cubicBezTo>
                          <a:pt x="176" y="76"/>
                          <a:pt x="159" y="93"/>
                          <a:pt x="138" y="93"/>
                        </a:cubicBezTo>
                        <a:close/>
                        <a:moveTo>
                          <a:pt x="138" y="93"/>
                        </a:moveTo>
                        <a:cubicBezTo>
                          <a:pt x="138" y="93"/>
                          <a:pt x="138" y="93"/>
                          <a:pt x="138" y="93"/>
                        </a:cubicBezTo>
                      </a:path>
                    </a:pathLst>
                  </a:custGeom>
                  <a:solidFill>
                    <a:schemeClr val="bg1"/>
                  </a:solidFill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" dirty="0"/>
                  </a:p>
                </p:txBody>
              </p:sp>
              <p:sp>
                <p:nvSpPr>
                  <p:cNvPr id="255" name="Freeform 26"/>
                  <p:cNvSpPr>
                    <a:spLocks noEditPoints="1"/>
                  </p:cNvSpPr>
                  <p:nvPr/>
                </p:nvSpPr>
                <p:spPr bwMode="auto">
                  <a:xfrm>
                    <a:off x="7843466" y="2537290"/>
                    <a:ext cx="168098" cy="171600"/>
                  </a:xfrm>
                  <a:custGeom>
                    <a:avLst/>
                    <a:gdLst>
                      <a:gd name="T0" fmla="*/ 13 w 25"/>
                      <a:gd name="T1" fmla="*/ 0 h 25"/>
                      <a:gd name="T2" fmla="*/ 0 w 25"/>
                      <a:gd name="T3" fmla="*/ 12 h 25"/>
                      <a:gd name="T4" fmla="*/ 13 w 25"/>
                      <a:gd name="T5" fmla="*/ 25 h 25"/>
                      <a:gd name="T6" fmla="*/ 25 w 25"/>
                      <a:gd name="T7" fmla="*/ 12 h 25"/>
                      <a:gd name="T8" fmla="*/ 13 w 25"/>
                      <a:gd name="T9" fmla="*/ 0 h 25"/>
                      <a:gd name="T10" fmla="*/ 13 w 25"/>
                      <a:gd name="T11" fmla="*/ 19 h 25"/>
                      <a:gd name="T12" fmla="*/ 6 w 25"/>
                      <a:gd name="T13" fmla="*/ 12 h 25"/>
                      <a:gd name="T14" fmla="*/ 13 w 25"/>
                      <a:gd name="T15" fmla="*/ 6 h 25"/>
                      <a:gd name="T16" fmla="*/ 19 w 25"/>
                      <a:gd name="T17" fmla="*/ 12 h 25"/>
                      <a:gd name="T18" fmla="*/ 13 w 25"/>
                      <a:gd name="T19" fmla="*/ 19 h 25"/>
                      <a:gd name="T20" fmla="*/ 13 w 25"/>
                      <a:gd name="T21" fmla="*/ 19 h 25"/>
                      <a:gd name="T22" fmla="*/ 13 w 25"/>
                      <a:gd name="T23" fmla="*/ 19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" h="25">
                        <a:moveTo>
                          <a:pt x="13" y="0"/>
                        </a:move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9"/>
                          <a:pt x="6" y="25"/>
                          <a:pt x="13" y="25"/>
                        </a:cubicBezTo>
                        <a:cubicBezTo>
                          <a:pt x="20" y="25"/>
                          <a:pt x="25" y="19"/>
                          <a:pt x="25" y="12"/>
                        </a:cubicBezTo>
                        <a:cubicBezTo>
                          <a:pt x="25" y="5"/>
                          <a:pt x="20" y="0"/>
                          <a:pt x="13" y="0"/>
                        </a:cubicBezTo>
                        <a:close/>
                        <a:moveTo>
                          <a:pt x="13" y="19"/>
                        </a:moveTo>
                        <a:cubicBezTo>
                          <a:pt x="9" y="19"/>
                          <a:pt x="6" y="16"/>
                          <a:pt x="6" y="12"/>
                        </a:cubicBezTo>
                        <a:cubicBezTo>
                          <a:pt x="6" y="9"/>
                          <a:pt x="9" y="6"/>
                          <a:pt x="13" y="6"/>
                        </a:cubicBezTo>
                        <a:cubicBezTo>
                          <a:pt x="16" y="6"/>
                          <a:pt x="19" y="9"/>
                          <a:pt x="19" y="12"/>
                        </a:cubicBezTo>
                        <a:cubicBezTo>
                          <a:pt x="19" y="16"/>
                          <a:pt x="16" y="19"/>
                          <a:pt x="13" y="19"/>
                        </a:cubicBezTo>
                        <a:close/>
                        <a:moveTo>
                          <a:pt x="13" y="19"/>
                        </a:moveTo>
                        <a:cubicBezTo>
                          <a:pt x="13" y="19"/>
                          <a:pt x="13" y="19"/>
                          <a:pt x="13" y="19"/>
                        </a:cubicBezTo>
                      </a:path>
                    </a:pathLst>
                  </a:cu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/>
                  </a:ln>
                  <a:effectLst/>
                  <a:ex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"/>
                  </a:p>
                </p:txBody>
              </p:sp>
            </p:grpSp>
            <p:grpSp>
              <p:nvGrpSpPr>
                <p:cNvPr id="29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1850396" y="1313075"/>
                  <a:ext cx="890802" cy="602695"/>
                  <a:chOff x="1965" y="1055"/>
                  <a:chExt cx="841" cy="569"/>
                </a:xfrm>
              </p:grpSpPr>
              <p:sp>
                <p:nvSpPr>
                  <p:cNvPr id="32" name="Freeform 5"/>
                  <p:cNvSpPr>
                    <a:spLocks/>
                  </p:cNvSpPr>
                  <p:nvPr/>
                </p:nvSpPr>
                <p:spPr bwMode="auto">
                  <a:xfrm>
                    <a:off x="2308" y="1528"/>
                    <a:ext cx="155" cy="62"/>
                  </a:xfrm>
                  <a:custGeom>
                    <a:avLst/>
                    <a:gdLst>
                      <a:gd name="T0" fmla="*/ 0 w 155"/>
                      <a:gd name="T1" fmla="*/ 62 h 62"/>
                      <a:gd name="T2" fmla="*/ 0 w 155"/>
                      <a:gd name="T3" fmla="*/ 0 h 62"/>
                      <a:gd name="T4" fmla="*/ 155 w 155"/>
                      <a:gd name="T5" fmla="*/ 0 h 62"/>
                      <a:gd name="T6" fmla="*/ 155 w 155"/>
                      <a:gd name="T7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55" h="62">
                        <a:moveTo>
                          <a:pt x="0" y="62"/>
                        </a:moveTo>
                        <a:lnTo>
                          <a:pt x="0" y="0"/>
                        </a:lnTo>
                        <a:lnTo>
                          <a:pt x="155" y="0"/>
                        </a:lnTo>
                        <a:lnTo>
                          <a:pt x="155" y="62"/>
                        </a:lnTo>
                      </a:path>
                    </a:pathLst>
                  </a:custGeom>
                  <a:solidFill>
                    <a:srgbClr val="54428E">
                      <a:alpha val="49000"/>
                    </a:srgbClr>
                  </a:solidFill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965" y="1055"/>
                    <a:ext cx="841" cy="473"/>
                  </a:xfrm>
                  <a:prstGeom prst="rect">
                    <a:avLst/>
                  </a:pr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 7"/>
                  <p:cNvSpPr>
                    <a:spLocks/>
                  </p:cNvSpPr>
                  <p:nvPr/>
                </p:nvSpPr>
                <p:spPr bwMode="auto">
                  <a:xfrm>
                    <a:off x="2128" y="1590"/>
                    <a:ext cx="515" cy="34"/>
                  </a:xfrm>
                  <a:custGeom>
                    <a:avLst/>
                    <a:gdLst>
                      <a:gd name="T0" fmla="*/ 400 w 1144"/>
                      <a:gd name="T1" fmla="*/ 0 h 75"/>
                      <a:gd name="T2" fmla="*/ 1109 w 1144"/>
                      <a:gd name="T3" fmla="*/ 0 h 75"/>
                      <a:gd name="T4" fmla="*/ 1144 w 1144"/>
                      <a:gd name="T5" fmla="*/ 35 h 75"/>
                      <a:gd name="T6" fmla="*/ 1144 w 1144"/>
                      <a:gd name="T7" fmla="*/ 75 h 75"/>
                      <a:gd name="T8" fmla="*/ 0 w 1144"/>
                      <a:gd name="T9" fmla="*/ 75 h 75"/>
                      <a:gd name="T10" fmla="*/ 0 w 1144"/>
                      <a:gd name="T11" fmla="*/ 35 h 75"/>
                      <a:gd name="T12" fmla="*/ 35 w 1144"/>
                      <a:gd name="T13" fmla="*/ 0 h 75"/>
                      <a:gd name="T14" fmla="*/ 400 w 1144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44" h="75">
                        <a:moveTo>
                          <a:pt x="400" y="0"/>
                        </a:moveTo>
                        <a:cubicBezTo>
                          <a:pt x="1109" y="0"/>
                          <a:pt x="1109" y="0"/>
                          <a:pt x="1109" y="0"/>
                        </a:cubicBezTo>
                        <a:cubicBezTo>
                          <a:pt x="1128" y="0"/>
                          <a:pt x="1144" y="16"/>
                          <a:pt x="1144" y="35"/>
                        </a:cubicBezTo>
                        <a:cubicBezTo>
                          <a:pt x="1144" y="75"/>
                          <a:pt x="1144" y="75"/>
                          <a:pt x="1144" y="75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16"/>
                          <a:pt x="16" y="0"/>
                          <a:pt x="35" y="0"/>
                        </a:cubicBezTo>
                        <a:cubicBezTo>
                          <a:pt x="400" y="0"/>
                          <a:pt x="400" y="0"/>
                          <a:pt x="400" y="0"/>
                        </a:cubicBezTo>
                      </a:path>
                    </a:pathLst>
                  </a:cu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308" y="1591"/>
                    <a:ext cx="0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308" y="1591"/>
                    <a:ext cx="0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864" name="TextBox 863"/>
                <p:cNvSpPr txBox="1"/>
                <p:nvPr/>
              </p:nvSpPr>
              <p:spPr>
                <a:xfrm>
                  <a:off x="2263562" y="1344197"/>
                  <a:ext cx="5180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&lt;/&gt;</a:t>
                  </a:r>
                </a:p>
              </p:txBody>
            </p:sp>
            <p:sp>
              <p:nvSpPr>
                <p:cNvPr id="847" name="TextBox 846"/>
                <p:cNvSpPr txBox="1"/>
                <p:nvPr/>
              </p:nvSpPr>
              <p:spPr>
                <a:xfrm>
                  <a:off x="2278232" y="1327925"/>
                  <a:ext cx="5180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2"/>
                      </a:solidFill>
                    </a:rPr>
                    <a:t>&lt;/&gt;</a:t>
                  </a:r>
                </a:p>
              </p:txBody>
            </p:sp>
          </p:grpSp>
        </p:grpSp>
      </p:grpSp>
      <p:grpSp>
        <p:nvGrpSpPr>
          <p:cNvPr id="45" name="Group 44"/>
          <p:cNvGrpSpPr/>
          <p:nvPr/>
        </p:nvGrpSpPr>
        <p:grpSpPr>
          <a:xfrm>
            <a:off x="6131447" y="1052394"/>
            <a:ext cx="1335811" cy="3024804"/>
            <a:chOff x="6131447" y="1052394"/>
            <a:chExt cx="1335811" cy="3024804"/>
          </a:xfrm>
        </p:grpSpPr>
        <p:grpSp>
          <p:nvGrpSpPr>
            <p:cNvPr id="890" name="Group 889"/>
            <p:cNvGrpSpPr/>
            <p:nvPr/>
          </p:nvGrpSpPr>
          <p:grpSpPr>
            <a:xfrm>
              <a:off x="6131447" y="2254429"/>
              <a:ext cx="1335811" cy="1822769"/>
              <a:chOff x="10099087" y="3015650"/>
              <a:chExt cx="1781081" cy="2430359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0099087" y="3168463"/>
                <a:ext cx="1722228" cy="2277546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Amazon Alexa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Powering voice-enabled apps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Alexa Skills Kit</a:t>
                </a:r>
              </a:p>
            </p:txBody>
          </p:sp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>
                <a:off x="10099087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6261973" y="1052394"/>
              <a:ext cx="1074759" cy="1074759"/>
              <a:chOff x="6221153" y="1052394"/>
              <a:chExt cx="1074759" cy="1074759"/>
            </a:xfrm>
          </p:grpSpPr>
          <p:sp>
            <p:nvSpPr>
              <p:cNvPr id="197" name="Oval 196"/>
              <p:cNvSpPr/>
              <p:nvPr/>
            </p:nvSpPr>
            <p:spPr>
              <a:xfrm>
                <a:off x="6221153" y="1052394"/>
                <a:ext cx="1074759" cy="1074759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6226144" y="1057385"/>
                <a:ext cx="1064777" cy="1064776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6405295" y="1209461"/>
                <a:ext cx="706475" cy="760624"/>
                <a:chOff x="6426366" y="1179738"/>
                <a:chExt cx="706475" cy="760624"/>
              </a:xfrm>
            </p:grpSpPr>
            <p:sp>
              <p:nvSpPr>
                <p:cNvPr id="878" name="Freeform 621"/>
                <p:cNvSpPr>
                  <a:spLocks noEditPoints="1"/>
                </p:cNvSpPr>
                <p:nvPr/>
              </p:nvSpPr>
              <p:spPr bwMode="auto">
                <a:xfrm>
                  <a:off x="6531843" y="1327142"/>
                  <a:ext cx="176359" cy="515541"/>
                </a:xfrm>
                <a:custGeom>
                  <a:avLst/>
                  <a:gdLst>
                    <a:gd name="T0" fmla="*/ 146 w 492"/>
                    <a:gd name="T1" fmla="*/ 475 h 1434"/>
                    <a:gd name="T2" fmla="*/ 204 w 492"/>
                    <a:gd name="T3" fmla="*/ 536 h 1434"/>
                    <a:gd name="T4" fmla="*/ 244 w 492"/>
                    <a:gd name="T5" fmla="*/ 547 h 1434"/>
                    <a:gd name="T6" fmla="*/ 409 w 492"/>
                    <a:gd name="T7" fmla="*/ 481 h 1434"/>
                    <a:gd name="T8" fmla="*/ 435 w 492"/>
                    <a:gd name="T9" fmla="*/ 668 h 1434"/>
                    <a:gd name="T10" fmla="*/ 418 w 492"/>
                    <a:gd name="T11" fmla="*/ 1079 h 1434"/>
                    <a:gd name="T12" fmla="*/ 486 w 492"/>
                    <a:gd name="T13" fmla="*/ 1195 h 1434"/>
                    <a:gd name="T14" fmla="*/ 418 w 492"/>
                    <a:gd name="T15" fmla="*/ 1311 h 1434"/>
                    <a:gd name="T16" fmla="*/ 385 w 492"/>
                    <a:gd name="T17" fmla="*/ 1434 h 1434"/>
                    <a:gd name="T18" fmla="*/ 349 w 492"/>
                    <a:gd name="T19" fmla="*/ 1305 h 1434"/>
                    <a:gd name="T20" fmla="*/ 286 w 492"/>
                    <a:gd name="T21" fmla="*/ 1221 h 1434"/>
                    <a:gd name="T22" fmla="*/ 167 w 492"/>
                    <a:gd name="T23" fmla="*/ 1093 h 1434"/>
                    <a:gd name="T24" fmla="*/ 25 w 492"/>
                    <a:gd name="T25" fmla="*/ 1043 h 1434"/>
                    <a:gd name="T26" fmla="*/ 164 w 492"/>
                    <a:gd name="T27" fmla="*/ 902 h 1434"/>
                    <a:gd name="T28" fmla="*/ 215 w 492"/>
                    <a:gd name="T29" fmla="*/ 1046 h 1434"/>
                    <a:gd name="T30" fmla="*/ 344 w 492"/>
                    <a:gd name="T31" fmla="*/ 1101 h 1434"/>
                    <a:gd name="T32" fmla="*/ 350 w 492"/>
                    <a:gd name="T33" fmla="*/ 690 h 1434"/>
                    <a:gd name="T34" fmla="*/ 288 w 492"/>
                    <a:gd name="T35" fmla="*/ 615 h 1434"/>
                    <a:gd name="T36" fmla="*/ 203 w 492"/>
                    <a:gd name="T37" fmla="*/ 628 h 1434"/>
                    <a:gd name="T38" fmla="*/ 11 w 492"/>
                    <a:gd name="T39" fmla="*/ 595 h 1434"/>
                    <a:gd name="T40" fmla="*/ 78 w 492"/>
                    <a:gd name="T41" fmla="*/ 467 h 1434"/>
                    <a:gd name="T42" fmla="*/ 121 w 492"/>
                    <a:gd name="T43" fmla="*/ 205 h 1434"/>
                    <a:gd name="T44" fmla="*/ 295 w 492"/>
                    <a:gd name="T45" fmla="*/ 193 h 1434"/>
                    <a:gd name="T46" fmla="*/ 350 w 492"/>
                    <a:gd name="T47" fmla="*/ 126 h 1434"/>
                    <a:gd name="T48" fmla="*/ 385 w 492"/>
                    <a:gd name="T49" fmla="*/ 0 h 1434"/>
                    <a:gd name="T50" fmla="*/ 418 w 492"/>
                    <a:gd name="T51" fmla="*/ 126 h 1434"/>
                    <a:gd name="T52" fmla="*/ 485 w 492"/>
                    <a:gd name="T53" fmla="*/ 258 h 1434"/>
                    <a:gd name="T54" fmla="*/ 294 w 492"/>
                    <a:gd name="T55" fmla="*/ 286 h 1434"/>
                    <a:gd name="T56" fmla="*/ 146 w 492"/>
                    <a:gd name="T57" fmla="*/ 274 h 1434"/>
                    <a:gd name="T58" fmla="*/ 78 w 492"/>
                    <a:gd name="T59" fmla="*/ 581 h 1434"/>
                    <a:gd name="T60" fmla="*/ 146 w 492"/>
                    <a:gd name="T61" fmla="*/ 581 h 1434"/>
                    <a:gd name="T62" fmla="*/ 383 w 492"/>
                    <a:gd name="T63" fmla="*/ 547 h 1434"/>
                    <a:gd name="T64" fmla="*/ 384 w 492"/>
                    <a:gd name="T65" fmla="*/ 615 h 1434"/>
                    <a:gd name="T66" fmla="*/ 383 w 492"/>
                    <a:gd name="T67" fmla="*/ 547 h 1434"/>
                    <a:gd name="T68" fmla="*/ 78 w 492"/>
                    <a:gd name="T69" fmla="*/ 991 h 1434"/>
                    <a:gd name="T70" fmla="*/ 146 w 492"/>
                    <a:gd name="T71" fmla="*/ 990 h 1434"/>
                    <a:gd name="T72" fmla="*/ 418 w 492"/>
                    <a:gd name="T73" fmla="*/ 1194 h 1434"/>
                    <a:gd name="T74" fmla="*/ 350 w 492"/>
                    <a:gd name="T75" fmla="*/ 1195 h 1434"/>
                    <a:gd name="T76" fmla="*/ 418 w 492"/>
                    <a:gd name="T77" fmla="*/ 1194 h 1434"/>
                    <a:gd name="T78" fmla="*/ 384 w 492"/>
                    <a:gd name="T79" fmla="*/ 206 h 1434"/>
                    <a:gd name="T80" fmla="*/ 384 w 492"/>
                    <a:gd name="T81" fmla="*/ 273 h 1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92" h="1434">
                      <a:moveTo>
                        <a:pt x="146" y="274"/>
                      </a:moveTo>
                      <a:cubicBezTo>
                        <a:pt x="146" y="343"/>
                        <a:pt x="145" y="409"/>
                        <a:pt x="146" y="475"/>
                      </a:cubicBezTo>
                      <a:cubicBezTo>
                        <a:pt x="146" y="479"/>
                        <a:pt x="152" y="485"/>
                        <a:pt x="157" y="489"/>
                      </a:cubicBezTo>
                      <a:cubicBezTo>
                        <a:pt x="172" y="505"/>
                        <a:pt x="188" y="521"/>
                        <a:pt x="204" y="536"/>
                      </a:cubicBezTo>
                      <a:cubicBezTo>
                        <a:pt x="208" y="541"/>
                        <a:pt x="214" y="545"/>
                        <a:pt x="220" y="546"/>
                      </a:cubicBezTo>
                      <a:cubicBezTo>
                        <a:pt x="228" y="548"/>
                        <a:pt x="236" y="546"/>
                        <a:pt x="244" y="547"/>
                      </a:cubicBezTo>
                      <a:cubicBezTo>
                        <a:pt x="270" y="549"/>
                        <a:pt x="290" y="546"/>
                        <a:pt x="305" y="519"/>
                      </a:cubicBezTo>
                      <a:cubicBezTo>
                        <a:pt x="325" y="483"/>
                        <a:pt x="371" y="471"/>
                        <a:pt x="409" y="481"/>
                      </a:cubicBezTo>
                      <a:cubicBezTo>
                        <a:pt x="450" y="492"/>
                        <a:pt x="481" y="526"/>
                        <a:pt x="485" y="565"/>
                      </a:cubicBezTo>
                      <a:cubicBezTo>
                        <a:pt x="490" y="610"/>
                        <a:pt x="475" y="646"/>
                        <a:pt x="435" y="668"/>
                      </a:cubicBezTo>
                      <a:cubicBezTo>
                        <a:pt x="421" y="676"/>
                        <a:pt x="418" y="685"/>
                        <a:pt x="418" y="699"/>
                      </a:cubicBezTo>
                      <a:cubicBezTo>
                        <a:pt x="418" y="826"/>
                        <a:pt x="418" y="952"/>
                        <a:pt x="418" y="1079"/>
                      </a:cubicBezTo>
                      <a:cubicBezTo>
                        <a:pt x="418" y="1093"/>
                        <a:pt x="422" y="1100"/>
                        <a:pt x="434" y="1107"/>
                      </a:cubicBezTo>
                      <a:cubicBezTo>
                        <a:pt x="468" y="1125"/>
                        <a:pt x="486" y="1156"/>
                        <a:pt x="486" y="1195"/>
                      </a:cubicBezTo>
                      <a:cubicBezTo>
                        <a:pt x="486" y="1234"/>
                        <a:pt x="468" y="1264"/>
                        <a:pt x="434" y="1283"/>
                      </a:cubicBezTo>
                      <a:cubicBezTo>
                        <a:pt x="422" y="1290"/>
                        <a:pt x="418" y="1297"/>
                        <a:pt x="418" y="1311"/>
                      </a:cubicBezTo>
                      <a:cubicBezTo>
                        <a:pt x="419" y="1339"/>
                        <a:pt x="419" y="1367"/>
                        <a:pt x="418" y="1395"/>
                      </a:cubicBezTo>
                      <a:cubicBezTo>
                        <a:pt x="418" y="1419"/>
                        <a:pt x="405" y="1434"/>
                        <a:pt x="385" y="1434"/>
                      </a:cubicBezTo>
                      <a:cubicBezTo>
                        <a:pt x="365" y="1434"/>
                        <a:pt x="351" y="1419"/>
                        <a:pt x="350" y="1395"/>
                      </a:cubicBezTo>
                      <a:cubicBezTo>
                        <a:pt x="350" y="1365"/>
                        <a:pt x="351" y="1335"/>
                        <a:pt x="349" y="1305"/>
                      </a:cubicBezTo>
                      <a:cubicBezTo>
                        <a:pt x="349" y="1299"/>
                        <a:pt x="344" y="1290"/>
                        <a:pt x="338" y="1286"/>
                      </a:cubicBezTo>
                      <a:cubicBezTo>
                        <a:pt x="312" y="1271"/>
                        <a:pt x="294" y="1250"/>
                        <a:pt x="286" y="1221"/>
                      </a:cubicBezTo>
                      <a:cubicBezTo>
                        <a:pt x="283" y="1214"/>
                        <a:pt x="280" y="1207"/>
                        <a:pt x="275" y="1202"/>
                      </a:cubicBezTo>
                      <a:cubicBezTo>
                        <a:pt x="239" y="1166"/>
                        <a:pt x="202" y="1130"/>
                        <a:pt x="167" y="1093"/>
                      </a:cubicBezTo>
                      <a:cubicBezTo>
                        <a:pt x="159" y="1085"/>
                        <a:pt x="153" y="1084"/>
                        <a:pt x="143" y="1087"/>
                      </a:cubicBezTo>
                      <a:cubicBezTo>
                        <a:pt x="97" y="1102"/>
                        <a:pt x="49" y="1084"/>
                        <a:pt x="25" y="1043"/>
                      </a:cubicBezTo>
                      <a:cubicBezTo>
                        <a:pt x="0" y="1003"/>
                        <a:pt x="6" y="952"/>
                        <a:pt x="39" y="918"/>
                      </a:cubicBezTo>
                      <a:cubicBezTo>
                        <a:pt x="73" y="884"/>
                        <a:pt x="123" y="878"/>
                        <a:pt x="164" y="902"/>
                      </a:cubicBezTo>
                      <a:cubicBezTo>
                        <a:pt x="205" y="927"/>
                        <a:pt x="223" y="974"/>
                        <a:pt x="209" y="1020"/>
                      </a:cubicBezTo>
                      <a:cubicBezTo>
                        <a:pt x="205" y="1031"/>
                        <a:pt x="207" y="1038"/>
                        <a:pt x="215" y="1046"/>
                      </a:cubicBezTo>
                      <a:cubicBezTo>
                        <a:pt x="244" y="1074"/>
                        <a:pt x="273" y="1103"/>
                        <a:pt x="300" y="1131"/>
                      </a:cubicBezTo>
                      <a:cubicBezTo>
                        <a:pt x="316" y="1121"/>
                        <a:pt x="330" y="1112"/>
                        <a:pt x="344" y="1101"/>
                      </a:cubicBezTo>
                      <a:cubicBezTo>
                        <a:pt x="347" y="1098"/>
                        <a:pt x="350" y="1091"/>
                        <a:pt x="350" y="1086"/>
                      </a:cubicBezTo>
                      <a:cubicBezTo>
                        <a:pt x="350" y="954"/>
                        <a:pt x="350" y="822"/>
                        <a:pt x="350" y="690"/>
                      </a:cubicBezTo>
                      <a:cubicBezTo>
                        <a:pt x="350" y="685"/>
                        <a:pt x="347" y="676"/>
                        <a:pt x="343" y="674"/>
                      </a:cubicBezTo>
                      <a:cubicBezTo>
                        <a:pt x="317" y="661"/>
                        <a:pt x="299" y="641"/>
                        <a:pt x="288" y="615"/>
                      </a:cubicBezTo>
                      <a:cubicBezTo>
                        <a:pt x="265" y="615"/>
                        <a:pt x="242" y="614"/>
                        <a:pt x="219" y="615"/>
                      </a:cubicBezTo>
                      <a:cubicBezTo>
                        <a:pt x="213" y="616"/>
                        <a:pt x="206" y="622"/>
                        <a:pt x="203" y="628"/>
                      </a:cubicBezTo>
                      <a:cubicBezTo>
                        <a:pt x="179" y="668"/>
                        <a:pt x="138" y="689"/>
                        <a:pt x="96" y="682"/>
                      </a:cubicBezTo>
                      <a:cubicBezTo>
                        <a:pt x="51" y="674"/>
                        <a:pt x="18" y="640"/>
                        <a:pt x="11" y="595"/>
                      </a:cubicBezTo>
                      <a:cubicBezTo>
                        <a:pt x="4" y="554"/>
                        <a:pt x="25" y="512"/>
                        <a:pt x="63" y="491"/>
                      </a:cubicBezTo>
                      <a:cubicBezTo>
                        <a:pt x="75" y="486"/>
                        <a:pt x="78" y="479"/>
                        <a:pt x="78" y="467"/>
                      </a:cubicBezTo>
                      <a:cubicBezTo>
                        <a:pt x="77" y="394"/>
                        <a:pt x="77" y="322"/>
                        <a:pt x="78" y="249"/>
                      </a:cubicBezTo>
                      <a:cubicBezTo>
                        <a:pt x="78" y="217"/>
                        <a:pt x="89" y="205"/>
                        <a:pt x="121" y="205"/>
                      </a:cubicBezTo>
                      <a:cubicBezTo>
                        <a:pt x="171" y="205"/>
                        <a:pt x="222" y="205"/>
                        <a:pt x="273" y="205"/>
                      </a:cubicBezTo>
                      <a:cubicBezTo>
                        <a:pt x="283" y="206"/>
                        <a:pt x="288" y="202"/>
                        <a:pt x="295" y="193"/>
                      </a:cubicBezTo>
                      <a:cubicBezTo>
                        <a:pt x="307" y="177"/>
                        <a:pt x="321" y="162"/>
                        <a:pt x="337" y="150"/>
                      </a:cubicBezTo>
                      <a:cubicBezTo>
                        <a:pt x="347" y="143"/>
                        <a:pt x="350" y="137"/>
                        <a:pt x="350" y="126"/>
                      </a:cubicBezTo>
                      <a:cubicBezTo>
                        <a:pt x="350" y="98"/>
                        <a:pt x="350" y="70"/>
                        <a:pt x="350" y="42"/>
                      </a:cubicBezTo>
                      <a:cubicBezTo>
                        <a:pt x="350" y="16"/>
                        <a:pt x="364" y="0"/>
                        <a:pt x="385" y="0"/>
                      </a:cubicBezTo>
                      <a:cubicBezTo>
                        <a:pt x="406" y="1"/>
                        <a:pt x="418" y="16"/>
                        <a:pt x="418" y="42"/>
                      </a:cubicBezTo>
                      <a:cubicBezTo>
                        <a:pt x="418" y="70"/>
                        <a:pt x="419" y="98"/>
                        <a:pt x="418" y="126"/>
                      </a:cubicBezTo>
                      <a:cubicBezTo>
                        <a:pt x="418" y="137"/>
                        <a:pt x="420" y="143"/>
                        <a:pt x="431" y="149"/>
                      </a:cubicBezTo>
                      <a:cubicBezTo>
                        <a:pt x="473" y="172"/>
                        <a:pt x="492" y="212"/>
                        <a:pt x="485" y="258"/>
                      </a:cubicBezTo>
                      <a:cubicBezTo>
                        <a:pt x="478" y="299"/>
                        <a:pt x="444" y="332"/>
                        <a:pt x="402" y="340"/>
                      </a:cubicBezTo>
                      <a:cubicBezTo>
                        <a:pt x="357" y="347"/>
                        <a:pt x="318" y="328"/>
                        <a:pt x="294" y="286"/>
                      </a:cubicBezTo>
                      <a:cubicBezTo>
                        <a:pt x="291" y="281"/>
                        <a:pt x="285" y="274"/>
                        <a:pt x="280" y="274"/>
                      </a:cubicBezTo>
                      <a:cubicBezTo>
                        <a:pt x="236" y="273"/>
                        <a:pt x="192" y="274"/>
                        <a:pt x="146" y="274"/>
                      </a:cubicBezTo>
                      <a:close/>
                      <a:moveTo>
                        <a:pt x="112" y="547"/>
                      </a:moveTo>
                      <a:cubicBezTo>
                        <a:pt x="93" y="547"/>
                        <a:pt x="77" y="563"/>
                        <a:pt x="78" y="581"/>
                      </a:cubicBezTo>
                      <a:cubicBezTo>
                        <a:pt x="78" y="599"/>
                        <a:pt x="94" y="614"/>
                        <a:pt x="111" y="615"/>
                      </a:cubicBezTo>
                      <a:cubicBezTo>
                        <a:pt x="130" y="615"/>
                        <a:pt x="145" y="600"/>
                        <a:pt x="146" y="581"/>
                      </a:cubicBezTo>
                      <a:cubicBezTo>
                        <a:pt x="146" y="561"/>
                        <a:pt x="131" y="547"/>
                        <a:pt x="112" y="547"/>
                      </a:cubicBezTo>
                      <a:close/>
                      <a:moveTo>
                        <a:pt x="383" y="547"/>
                      </a:moveTo>
                      <a:cubicBezTo>
                        <a:pt x="365" y="547"/>
                        <a:pt x="349" y="564"/>
                        <a:pt x="350" y="582"/>
                      </a:cubicBezTo>
                      <a:cubicBezTo>
                        <a:pt x="351" y="600"/>
                        <a:pt x="367" y="615"/>
                        <a:pt x="384" y="615"/>
                      </a:cubicBezTo>
                      <a:cubicBezTo>
                        <a:pt x="403" y="615"/>
                        <a:pt x="418" y="599"/>
                        <a:pt x="418" y="580"/>
                      </a:cubicBezTo>
                      <a:cubicBezTo>
                        <a:pt x="418" y="561"/>
                        <a:pt x="403" y="546"/>
                        <a:pt x="383" y="547"/>
                      </a:cubicBezTo>
                      <a:close/>
                      <a:moveTo>
                        <a:pt x="111" y="956"/>
                      </a:moveTo>
                      <a:cubicBezTo>
                        <a:pt x="93" y="956"/>
                        <a:pt x="77" y="973"/>
                        <a:pt x="78" y="991"/>
                      </a:cubicBezTo>
                      <a:cubicBezTo>
                        <a:pt x="79" y="1010"/>
                        <a:pt x="94" y="1025"/>
                        <a:pt x="114" y="1024"/>
                      </a:cubicBezTo>
                      <a:cubicBezTo>
                        <a:pt x="132" y="1023"/>
                        <a:pt x="146" y="1008"/>
                        <a:pt x="146" y="990"/>
                      </a:cubicBezTo>
                      <a:cubicBezTo>
                        <a:pt x="145" y="971"/>
                        <a:pt x="129" y="955"/>
                        <a:pt x="111" y="956"/>
                      </a:cubicBezTo>
                      <a:close/>
                      <a:moveTo>
                        <a:pt x="418" y="1194"/>
                      </a:moveTo>
                      <a:cubicBezTo>
                        <a:pt x="418" y="1175"/>
                        <a:pt x="402" y="1160"/>
                        <a:pt x="383" y="1161"/>
                      </a:cubicBezTo>
                      <a:cubicBezTo>
                        <a:pt x="365" y="1162"/>
                        <a:pt x="351" y="1177"/>
                        <a:pt x="350" y="1195"/>
                      </a:cubicBezTo>
                      <a:cubicBezTo>
                        <a:pt x="350" y="1213"/>
                        <a:pt x="366" y="1229"/>
                        <a:pt x="384" y="1229"/>
                      </a:cubicBezTo>
                      <a:cubicBezTo>
                        <a:pt x="403" y="1229"/>
                        <a:pt x="418" y="1214"/>
                        <a:pt x="418" y="1194"/>
                      </a:cubicBezTo>
                      <a:close/>
                      <a:moveTo>
                        <a:pt x="418" y="239"/>
                      </a:moveTo>
                      <a:cubicBezTo>
                        <a:pt x="418" y="220"/>
                        <a:pt x="403" y="205"/>
                        <a:pt x="384" y="206"/>
                      </a:cubicBezTo>
                      <a:cubicBezTo>
                        <a:pt x="366" y="206"/>
                        <a:pt x="351" y="220"/>
                        <a:pt x="350" y="238"/>
                      </a:cubicBezTo>
                      <a:cubicBezTo>
                        <a:pt x="350" y="257"/>
                        <a:pt x="365" y="273"/>
                        <a:pt x="384" y="273"/>
                      </a:cubicBezTo>
                      <a:cubicBezTo>
                        <a:pt x="403" y="274"/>
                        <a:pt x="418" y="258"/>
                        <a:pt x="418" y="2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881" name="Freeform: Shape 880"/>
                <p:cNvSpPr/>
                <p:nvPr/>
              </p:nvSpPr>
              <p:spPr>
                <a:xfrm flipH="1">
                  <a:off x="6819100" y="1204090"/>
                  <a:ext cx="313741" cy="736272"/>
                </a:xfrm>
                <a:custGeom>
                  <a:avLst/>
                  <a:gdLst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293964 w 418322"/>
                    <a:gd name="connsiteY7" fmla="*/ 95869 h 981696"/>
                    <a:gd name="connsiteX8" fmla="*/ 264328 w 418322"/>
                    <a:gd name="connsiteY8" fmla="*/ 109770 h 981696"/>
                    <a:gd name="connsiteX9" fmla="*/ 193108 w 418322"/>
                    <a:gd name="connsiteY9" fmla="*/ 108811 h 981696"/>
                    <a:gd name="connsiteX10" fmla="*/ 163951 w 418322"/>
                    <a:gd name="connsiteY10" fmla="*/ 174481 h 981696"/>
                    <a:gd name="connsiteX11" fmla="*/ 148655 w 418322"/>
                    <a:gd name="connsiteY11" fmla="*/ 197969 h 981696"/>
                    <a:gd name="connsiteX12" fmla="*/ 112806 w 418322"/>
                    <a:gd name="connsiteY12" fmla="*/ 302945 h 981696"/>
                    <a:gd name="connsiteX13" fmla="*/ 105158 w 418322"/>
                    <a:gd name="connsiteY13" fmla="*/ 332665 h 981696"/>
                    <a:gd name="connsiteX14" fmla="*/ 75522 w 418322"/>
                    <a:gd name="connsiteY14" fmla="*/ 428054 h 981696"/>
                    <a:gd name="connsiteX15" fmla="*/ 69309 w 418322"/>
                    <a:gd name="connsiteY15" fmla="*/ 455377 h 981696"/>
                    <a:gd name="connsiteX16" fmla="*/ 74088 w 418322"/>
                    <a:gd name="connsiteY16" fmla="*/ 594866 h 981696"/>
                    <a:gd name="connsiteX17" fmla="*/ 85560 w 418322"/>
                    <a:gd name="connsiteY17" fmla="*/ 611163 h 981696"/>
                    <a:gd name="connsiteX18" fmla="*/ 72654 w 418322"/>
                    <a:gd name="connsiteY18" fmla="*/ 626982 h 981696"/>
                    <a:gd name="connsiteX19" fmla="*/ 35371 w 418322"/>
                    <a:gd name="connsiteY19" fmla="*/ 706074 h 981696"/>
                    <a:gd name="connsiteX20" fmla="*/ 109938 w 418322"/>
                    <a:gd name="connsiteY20" fmla="*/ 751132 h 981696"/>
                    <a:gd name="connsiteX21" fmla="*/ 130013 w 418322"/>
                    <a:gd name="connsiteY21" fmla="*/ 758322 h 981696"/>
                    <a:gd name="connsiteX22" fmla="*/ 127145 w 418322"/>
                    <a:gd name="connsiteY22" fmla="*/ 779413 h 981696"/>
                    <a:gd name="connsiteX23" fmla="*/ 138617 w 418322"/>
                    <a:gd name="connsiteY23" fmla="*/ 869050 h 981696"/>
                    <a:gd name="connsiteX24" fmla="*/ 229435 w 418322"/>
                    <a:gd name="connsiteY24" fmla="*/ 859464 h 981696"/>
                    <a:gd name="connsiteX25" fmla="*/ 249033 w 418322"/>
                    <a:gd name="connsiteY25" fmla="*/ 851794 h 981696"/>
                    <a:gd name="connsiteX26" fmla="*/ 261461 w 418322"/>
                    <a:gd name="connsiteY26" fmla="*/ 869050 h 981696"/>
                    <a:gd name="connsiteX27" fmla="*/ 348455 w 418322"/>
                    <a:gd name="connsiteY27" fmla="*/ 949101 h 981696"/>
                    <a:gd name="connsiteX28" fmla="*/ 407606 w 418322"/>
                    <a:gd name="connsiteY28" fmla="*/ 927830 h 981696"/>
                    <a:gd name="connsiteX29" fmla="*/ 418322 w 418322"/>
                    <a:gd name="connsiteY29" fmla="*/ 914883 h 981696"/>
                    <a:gd name="connsiteX30" fmla="*/ 418322 w 418322"/>
                    <a:gd name="connsiteY30" fmla="*/ 959081 h 981696"/>
                    <a:gd name="connsiteX31" fmla="*/ 411355 w 418322"/>
                    <a:gd name="connsiteY31" fmla="*/ 964919 h 981696"/>
                    <a:gd name="connsiteX32" fmla="*/ 369486 w 418322"/>
                    <a:gd name="connsiteY32" fmla="*/ 980258 h 981696"/>
                    <a:gd name="connsiteX33" fmla="*/ 365184 w 418322"/>
                    <a:gd name="connsiteY33" fmla="*/ 981696 h 981696"/>
                    <a:gd name="connsiteX34" fmla="*/ 334593 w 418322"/>
                    <a:gd name="connsiteY34" fmla="*/ 981696 h 981696"/>
                    <a:gd name="connsiteX35" fmla="*/ 329335 w 418322"/>
                    <a:gd name="connsiteY35" fmla="*/ 979779 h 981696"/>
                    <a:gd name="connsiteX36" fmla="*/ 267674 w 418322"/>
                    <a:gd name="connsiteY36" fmla="*/ 949101 h 981696"/>
                    <a:gd name="connsiteX37" fmla="*/ 234693 w 418322"/>
                    <a:gd name="connsiteY37" fmla="*/ 899249 h 981696"/>
                    <a:gd name="connsiteX38" fmla="*/ 123799 w 418322"/>
                    <a:gd name="connsiteY38" fmla="*/ 898770 h 981696"/>
                    <a:gd name="connsiteX39" fmla="*/ 86038 w 418322"/>
                    <a:gd name="connsiteY39" fmla="*/ 785645 h 981696"/>
                    <a:gd name="connsiteX40" fmla="*/ 85082 w 418322"/>
                    <a:gd name="connsiteY40" fmla="*/ 784686 h 981696"/>
                    <a:gd name="connsiteX41" fmla="*/ 78390 w 418322"/>
                    <a:gd name="connsiteY41" fmla="*/ 783248 h 981696"/>
                    <a:gd name="connsiteX42" fmla="*/ 1912 w 418322"/>
                    <a:gd name="connsiteY42" fmla="*/ 706074 h 981696"/>
                    <a:gd name="connsiteX43" fmla="*/ 0 w 418322"/>
                    <a:gd name="connsiteY43" fmla="*/ 701759 h 981696"/>
                    <a:gd name="connsiteX44" fmla="*/ 0 w 418322"/>
                    <a:gd name="connsiteY44" fmla="*/ 672999 h 981696"/>
                    <a:gd name="connsiteX45" fmla="*/ 36327 w 418322"/>
                    <a:gd name="connsiteY45" fmla="*/ 610684 h 981696"/>
                    <a:gd name="connsiteX46" fmla="*/ 10516 w 418322"/>
                    <a:gd name="connsiteY46" fmla="*/ 571378 h 981696"/>
                    <a:gd name="connsiteX47" fmla="*/ 0 w 418322"/>
                    <a:gd name="connsiteY47" fmla="*/ 538783 h 981696"/>
                    <a:gd name="connsiteX48" fmla="*/ 0 w 418322"/>
                    <a:gd name="connsiteY48" fmla="*/ 508105 h 981696"/>
                    <a:gd name="connsiteX49" fmla="*/ 41585 w 418322"/>
                    <a:gd name="connsiteY49" fmla="*/ 435244 h 981696"/>
                    <a:gd name="connsiteX50" fmla="*/ 77434 w 418322"/>
                    <a:gd name="connsiteY50" fmla="*/ 309656 h 981696"/>
                    <a:gd name="connsiteX51" fmla="*/ 74088 w 418322"/>
                    <a:gd name="connsiteY51" fmla="*/ 301987 h 981696"/>
                    <a:gd name="connsiteX52" fmla="*/ 120931 w 418322"/>
                    <a:gd name="connsiteY52" fmla="*/ 173523 h 981696"/>
                    <a:gd name="connsiteX53" fmla="*/ 130491 w 418322"/>
                    <a:gd name="connsiteY53" fmla="*/ 159622 h 981696"/>
                    <a:gd name="connsiteX54" fmla="*/ 204580 w 418322"/>
                    <a:gd name="connsiteY54" fmla="*/ 68546 h 981696"/>
                    <a:gd name="connsiteX55" fmla="*/ 265762 w 418322"/>
                    <a:gd name="connsiteY55" fmla="*/ 72860 h 981696"/>
                    <a:gd name="connsiteX56" fmla="*/ 269586 w 418322"/>
                    <a:gd name="connsiteY56" fmla="*/ 63753 h 981696"/>
                    <a:gd name="connsiteX57" fmla="*/ 336983 w 418322"/>
                    <a:gd name="connsiteY57" fmla="*/ 4314 h 981696"/>
                    <a:gd name="connsiteX58" fmla="*/ 353713 w 418322"/>
                    <a:gd name="connsiteY58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264328 w 418322"/>
                    <a:gd name="connsiteY7" fmla="*/ 109770 h 981696"/>
                    <a:gd name="connsiteX8" fmla="*/ 193108 w 418322"/>
                    <a:gd name="connsiteY8" fmla="*/ 108811 h 981696"/>
                    <a:gd name="connsiteX9" fmla="*/ 163951 w 418322"/>
                    <a:gd name="connsiteY9" fmla="*/ 174481 h 981696"/>
                    <a:gd name="connsiteX10" fmla="*/ 148655 w 418322"/>
                    <a:gd name="connsiteY10" fmla="*/ 197969 h 981696"/>
                    <a:gd name="connsiteX11" fmla="*/ 112806 w 418322"/>
                    <a:gd name="connsiteY11" fmla="*/ 302945 h 981696"/>
                    <a:gd name="connsiteX12" fmla="*/ 105158 w 418322"/>
                    <a:gd name="connsiteY12" fmla="*/ 332665 h 981696"/>
                    <a:gd name="connsiteX13" fmla="*/ 75522 w 418322"/>
                    <a:gd name="connsiteY13" fmla="*/ 428054 h 981696"/>
                    <a:gd name="connsiteX14" fmla="*/ 69309 w 418322"/>
                    <a:gd name="connsiteY14" fmla="*/ 455377 h 981696"/>
                    <a:gd name="connsiteX15" fmla="*/ 74088 w 418322"/>
                    <a:gd name="connsiteY15" fmla="*/ 594866 h 981696"/>
                    <a:gd name="connsiteX16" fmla="*/ 85560 w 418322"/>
                    <a:gd name="connsiteY16" fmla="*/ 611163 h 981696"/>
                    <a:gd name="connsiteX17" fmla="*/ 72654 w 418322"/>
                    <a:gd name="connsiteY17" fmla="*/ 626982 h 981696"/>
                    <a:gd name="connsiteX18" fmla="*/ 35371 w 418322"/>
                    <a:gd name="connsiteY18" fmla="*/ 706074 h 981696"/>
                    <a:gd name="connsiteX19" fmla="*/ 109938 w 418322"/>
                    <a:gd name="connsiteY19" fmla="*/ 751132 h 981696"/>
                    <a:gd name="connsiteX20" fmla="*/ 130013 w 418322"/>
                    <a:gd name="connsiteY20" fmla="*/ 758322 h 981696"/>
                    <a:gd name="connsiteX21" fmla="*/ 127145 w 418322"/>
                    <a:gd name="connsiteY21" fmla="*/ 779413 h 981696"/>
                    <a:gd name="connsiteX22" fmla="*/ 138617 w 418322"/>
                    <a:gd name="connsiteY22" fmla="*/ 869050 h 981696"/>
                    <a:gd name="connsiteX23" fmla="*/ 229435 w 418322"/>
                    <a:gd name="connsiteY23" fmla="*/ 859464 h 981696"/>
                    <a:gd name="connsiteX24" fmla="*/ 249033 w 418322"/>
                    <a:gd name="connsiteY24" fmla="*/ 851794 h 981696"/>
                    <a:gd name="connsiteX25" fmla="*/ 261461 w 418322"/>
                    <a:gd name="connsiteY25" fmla="*/ 869050 h 981696"/>
                    <a:gd name="connsiteX26" fmla="*/ 348455 w 418322"/>
                    <a:gd name="connsiteY26" fmla="*/ 949101 h 981696"/>
                    <a:gd name="connsiteX27" fmla="*/ 407606 w 418322"/>
                    <a:gd name="connsiteY27" fmla="*/ 927830 h 981696"/>
                    <a:gd name="connsiteX28" fmla="*/ 418322 w 418322"/>
                    <a:gd name="connsiteY28" fmla="*/ 914883 h 981696"/>
                    <a:gd name="connsiteX29" fmla="*/ 418322 w 418322"/>
                    <a:gd name="connsiteY29" fmla="*/ 959081 h 981696"/>
                    <a:gd name="connsiteX30" fmla="*/ 411355 w 418322"/>
                    <a:gd name="connsiteY30" fmla="*/ 964919 h 981696"/>
                    <a:gd name="connsiteX31" fmla="*/ 369486 w 418322"/>
                    <a:gd name="connsiteY31" fmla="*/ 980258 h 981696"/>
                    <a:gd name="connsiteX32" fmla="*/ 365184 w 418322"/>
                    <a:gd name="connsiteY32" fmla="*/ 981696 h 981696"/>
                    <a:gd name="connsiteX33" fmla="*/ 334593 w 418322"/>
                    <a:gd name="connsiteY33" fmla="*/ 981696 h 981696"/>
                    <a:gd name="connsiteX34" fmla="*/ 329335 w 418322"/>
                    <a:gd name="connsiteY34" fmla="*/ 979779 h 981696"/>
                    <a:gd name="connsiteX35" fmla="*/ 267674 w 418322"/>
                    <a:gd name="connsiteY35" fmla="*/ 949101 h 981696"/>
                    <a:gd name="connsiteX36" fmla="*/ 234693 w 418322"/>
                    <a:gd name="connsiteY36" fmla="*/ 899249 h 981696"/>
                    <a:gd name="connsiteX37" fmla="*/ 123799 w 418322"/>
                    <a:gd name="connsiteY37" fmla="*/ 898770 h 981696"/>
                    <a:gd name="connsiteX38" fmla="*/ 86038 w 418322"/>
                    <a:gd name="connsiteY38" fmla="*/ 785645 h 981696"/>
                    <a:gd name="connsiteX39" fmla="*/ 85082 w 418322"/>
                    <a:gd name="connsiteY39" fmla="*/ 784686 h 981696"/>
                    <a:gd name="connsiteX40" fmla="*/ 78390 w 418322"/>
                    <a:gd name="connsiteY40" fmla="*/ 783248 h 981696"/>
                    <a:gd name="connsiteX41" fmla="*/ 1912 w 418322"/>
                    <a:gd name="connsiteY41" fmla="*/ 706074 h 981696"/>
                    <a:gd name="connsiteX42" fmla="*/ 0 w 418322"/>
                    <a:gd name="connsiteY42" fmla="*/ 701759 h 981696"/>
                    <a:gd name="connsiteX43" fmla="*/ 0 w 418322"/>
                    <a:gd name="connsiteY43" fmla="*/ 672999 h 981696"/>
                    <a:gd name="connsiteX44" fmla="*/ 36327 w 418322"/>
                    <a:gd name="connsiteY44" fmla="*/ 610684 h 981696"/>
                    <a:gd name="connsiteX45" fmla="*/ 10516 w 418322"/>
                    <a:gd name="connsiteY45" fmla="*/ 571378 h 981696"/>
                    <a:gd name="connsiteX46" fmla="*/ 0 w 418322"/>
                    <a:gd name="connsiteY46" fmla="*/ 538783 h 981696"/>
                    <a:gd name="connsiteX47" fmla="*/ 0 w 418322"/>
                    <a:gd name="connsiteY47" fmla="*/ 508105 h 981696"/>
                    <a:gd name="connsiteX48" fmla="*/ 41585 w 418322"/>
                    <a:gd name="connsiteY48" fmla="*/ 435244 h 981696"/>
                    <a:gd name="connsiteX49" fmla="*/ 77434 w 418322"/>
                    <a:gd name="connsiteY49" fmla="*/ 309656 h 981696"/>
                    <a:gd name="connsiteX50" fmla="*/ 74088 w 418322"/>
                    <a:gd name="connsiteY50" fmla="*/ 301987 h 981696"/>
                    <a:gd name="connsiteX51" fmla="*/ 120931 w 418322"/>
                    <a:gd name="connsiteY51" fmla="*/ 173523 h 981696"/>
                    <a:gd name="connsiteX52" fmla="*/ 130491 w 418322"/>
                    <a:gd name="connsiteY52" fmla="*/ 159622 h 981696"/>
                    <a:gd name="connsiteX53" fmla="*/ 204580 w 418322"/>
                    <a:gd name="connsiteY53" fmla="*/ 68546 h 981696"/>
                    <a:gd name="connsiteX54" fmla="*/ 265762 w 418322"/>
                    <a:gd name="connsiteY54" fmla="*/ 72860 h 981696"/>
                    <a:gd name="connsiteX55" fmla="*/ 269586 w 418322"/>
                    <a:gd name="connsiteY55" fmla="*/ 63753 h 981696"/>
                    <a:gd name="connsiteX56" fmla="*/ 336983 w 418322"/>
                    <a:gd name="connsiteY56" fmla="*/ 4314 h 981696"/>
                    <a:gd name="connsiteX57" fmla="*/ 353713 w 418322"/>
                    <a:gd name="connsiteY57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193108 w 418322"/>
                    <a:gd name="connsiteY7" fmla="*/ 108811 h 981696"/>
                    <a:gd name="connsiteX8" fmla="*/ 163951 w 418322"/>
                    <a:gd name="connsiteY8" fmla="*/ 174481 h 981696"/>
                    <a:gd name="connsiteX9" fmla="*/ 148655 w 418322"/>
                    <a:gd name="connsiteY9" fmla="*/ 197969 h 981696"/>
                    <a:gd name="connsiteX10" fmla="*/ 112806 w 418322"/>
                    <a:gd name="connsiteY10" fmla="*/ 302945 h 981696"/>
                    <a:gd name="connsiteX11" fmla="*/ 105158 w 418322"/>
                    <a:gd name="connsiteY11" fmla="*/ 332665 h 981696"/>
                    <a:gd name="connsiteX12" fmla="*/ 75522 w 418322"/>
                    <a:gd name="connsiteY12" fmla="*/ 428054 h 981696"/>
                    <a:gd name="connsiteX13" fmla="*/ 69309 w 418322"/>
                    <a:gd name="connsiteY13" fmla="*/ 455377 h 981696"/>
                    <a:gd name="connsiteX14" fmla="*/ 74088 w 418322"/>
                    <a:gd name="connsiteY14" fmla="*/ 594866 h 981696"/>
                    <a:gd name="connsiteX15" fmla="*/ 85560 w 418322"/>
                    <a:gd name="connsiteY15" fmla="*/ 611163 h 981696"/>
                    <a:gd name="connsiteX16" fmla="*/ 72654 w 418322"/>
                    <a:gd name="connsiteY16" fmla="*/ 626982 h 981696"/>
                    <a:gd name="connsiteX17" fmla="*/ 35371 w 418322"/>
                    <a:gd name="connsiteY17" fmla="*/ 706074 h 981696"/>
                    <a:gd name="connsiteX18" fmla="*/ 109938 w 418322"/>
                    <a:gd name="connsiteY18" fmla="*/ 751132 h 981696"/>
                    <a:gd name="connsiteX19" fmla="*/ 130013 w 418322"/>
                    <a:gd name="connsiteY19" fmla="*/ 758322 h 981696"/>
                    <a:gd name="connsiteX20" fmla="*/ 127145 w 418322"/>
                    <a:gd name="connsiteY20" fmla="*/ 779413 h 981696"/>
                    <a:gd name="connsiteX21" fmla="*/ 138617 w 418322"/>
                    <a:gd name="connsiteY21" fmla="*/ 869050 h 981696"/>
                    <a:gd name="connsiteX22" fmla="*/ 229435 w 418322"/>
                    <a:gd name="connsiteY22" fmla="*/ 859464 h 981696"/>
                    <a:gd name="connsiteX23" fmla="*/ 249033 w 418322"/>
                    <a:gd name="connsiteY23" fmla="*/ 851794 h 981696"/>
                    <a:gd name="connsiteX24" fmla="*/ 261461 w 418322"/>
                    <a:gd name="connsiteY24" fmla="*/ 869050 h 981696"/>
                    <a:gd name="connsiteX25" fmla="*/ 348455 w 418322"/>
                    <a:gd name="connsiteY25" fmla="*/ 949101 h 981696"/>
                    <a:gd name="connsiteX26" fmla="*/ 407606 w 418322"/>
                    <a:gd name="connsiteY26" fmla="*/ 927830 h 981696"/>
                    <a:gd name="connsiteX27" fmla="*/ 418322 w 418322"/>
                    <a:gd name="connsiteY27" fmla="*/ 914883 h 981696"/>
                    <a:gd name="connsiteX28" fmla="*/ 418322 w 418322"/>
                    <a:gd name="connsiteY28" fmla="*/ 959081 h 981696"/>
                    <a:gd name="connsiteX29" fmla="*/ 411355 w 418322"/>
                    <a:gd name="connsiteY29" fmla="*/ 964919 h 981696"/>
                    <a:gd name="connsiteX30" fmla="*/ 369486 w 418322"/>
                    <a:gd name="connsiteY30" fmla="*/ 980258 h 981696"/>
                    <a:gd name="connsiteX31" fmla="*/ 365184 w 418322"/>
                    <a:gd name="connsiteY31" fmla="*/ 981696 h 981696"/>
                    <a:gd name="connsiteX32" fmla="*/ 334593 w 418322"/>
                    <a:gd name="connsiteY32" fmla="*/ 981696 h 981696"/>
                    <a:gd name="connsiteX33" fmla="*/ 329335 w 418322"/>
                    <a:gd name="connsiteY33" fmla="*/ 979779 h 981696"/>
                    <a:gd name="connsiteX34" fmla="*/ 267674 w 418322"/>
                    <a:gd name="connsiteY34" fmla="*/ 949101 h 981696"/>
                    <a:gd name="connsiteX35" fmla="*/ 234693 w 418322"/>
                    <a:gd name="connsiteY35" fmla="*/ 899249 h 981696"/>
                    <a:gd name="connsiteX36" fmla="*/ 123799 w 418322"/>
                    <a:gd name="connsiteY36" fmla="*/ 898770 h 981696"/>
                    <a:gd name="connsiteX37" fmla="*/ 86038 w 418322"/>
                    <a:gd name="connsiteY37" fmla="*/ 785645 h 981696"/>
                    <a:gd name="connsiteX38" fmla="*/ 85082 w 418322"/>
                    <a:gd name="connsiteY38" fmla="*/ 784686 h 981696"/>
                    <a:gd name="connsiteX39" fmla="*/ 78390 w 418322"/>
                    <a:gd name="connsiteY39" fmla="*/ 783248 h 981696"/>
                    <a:gd name="connsiteX40" fmla="*/ 1912 w 418322"/>
                    <a:gd name="connsiteY40" fmla="*/ 706074 h 981696"/>
                    <a:gd name="connsiteX41" fmla="*/ 0 w 418322"/>
                    <a:gd name="connsiteY41" fmla="*/ 701759 h 981696"/>
                    <a:gd name="connsiteX42" fmla="*/ 0 w 418322"/>
                    <a:gd name="connsiteY42" fmla="*/ 672999 h 981696"/>
                    <a:gd name="connsiteX43" fmla="*/ 36327 w 418322"/>
                    <a:gd name="connsiteY43" fmla="*/ 610684 h 981696"/>
                    <a:gd name="connsiteX44" fmla="*/ 10516 w 418322"/>
                    <a:gd name="connsiteY44" fmla="*/ 571378 h 981696"/>
                    <a:gd name="connsiteX45" fmla="*/ 0 w 418322"/>
                    <a:gd name="connsiteY45" fmla="*/ 538783 h 981696"/>
                    <a:gd name="connsiteX46" fmla="*/ 0 w 418322"/>
                    <a:gd name="connsiteY46" fmla="*/ 508105 h 981696"/>
                    <a:gd name="connsiteX47" fmla="*/ 41585 w 418322"/>
                    <a:gd name="connsiteY47" fmla="*/ 435244 h 981696"/>
                    <a:gd name="connsiteX48" fmla="*/ 77434 w 418322"/>
                    <a:gd name="connsiteY48" fmla="*/ 309656 h 981696"/>
                    <a:gd name="connsiteX49" fmla="*/ 74088 w 418322"/>
                    <a:gd name="connsiteY49" fmla="*/ 301987 h 981696"/>
                    <a:gd name="connsiteX50" fmla="*/ 120931 w 418322"/>
                    <a:gd name="connsiteY50" fmla="*/ 173523 h 981696"/>
                    <a:gd name="connsiteX51" fmla="*/ 130491 w 418322"/>
                    <a:gd name="connsiteY51" fmla="*/ 159622 h 981696"/>
                    <a:gd name="connsiteX52" fmla="*/ 204580 w 418322"/>
                    <a:gd name="connsiteY52" fmla="*/ 68546 h 981696"/>
                    <a:gd name="connsiteX53" fmla="*/ 265762 w 418322"/>
                    <a:gd name="connsiteY53" fmla="*/ 72860 h 981696"/>
                    <a:gd name="connsiteX54" fmla="*/ 269586 w 418322"/>
                    <a:gd name="connsiteY54" fmla="*/ 63753 h 981696"/>
                    <a:gd name="connsiteX55" fmla="*/ 336983 w 418322"/>
                    <a:gd name="connsiteY55" fmla="*/ 4314 h 981696"/>
                    <a:gd name="connsiteX56" fmla="*/ 353713 w 418322"/>
                    <a:gd name="connsiteY56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163951 w 418322"/>
                    <a:gd name="connsiteY7" fmla="*/ 174481 h 981696"/>
                    <a:gd name="connsiteX8" fmla="*/ 148655 w 418322"/>
                    <a:gd name="connsiteY8" fmla="*/ 197969 h 981696"/>
                    <a:gd name="connsiteX9" fmla="*/ 112806 w 418322"/>
                    <a:gd name="connsiteY9" fmla="*/ 302945 h 981696"/>
                    <a:gd name="connsiteX10" fmla="*/ 105158 w 418322"/>
                    <a:gd name="connsiteY10" fmla="*/ 332665 h 981696"/>
                    <a:gd name="connsiteX11" fmla="*/ 75522 w 418322"/>
                    <a:gd name="connsiteY11" fmla="*/ 428054 h 981696"/>
                    <a:gd name="connsiteX12" fmla="*/ 69309 w 418322"/>
                    <a:gd name="connsiteY12" fmla="*/ 455377 h 981696"/>
                    <a:gd name="connsiteX13" fmla="*/ 74088 w 418322"/>
                    <a:gd name="connsiteY13" fmla="*/ 594866 h 981696"/>
                    <a:gd name="connsiteX14" fmla="*/ 85560 w 418322"/>
                    <a:gd name="connsiteY14" fmla="*/ 611163 h 981696"/>
                    <a:gd name="connsiteX15" fmla="*/ 72654 w 418322"/>
                    <a:gd name="connsiteY15" fmla="*/ 626982 h 981696"/>
                    <a:gd name="connsiteX16" fmla="*/ 35371 w 418322"/>
                    <a:gd name="connsiteY16" fmla="*/ 706074 h 981696"/>
                    <a:gd name="connsiteX17" fmla="*/ 109938 w 418322"/>
                    <a:gd name="connsiteY17" fmla="*/ 751132 h 981696"/>
                    <a:gd name="connsiteX18" fmla="*/ 130013 w 418322"/>
                    <a:gd name="connsiteY18" fmla="*/ 758322 h 981696"/>
                    <a:gd name="connsiteX19" fmla="*/ 127145 w 418322"/>
                    <a:gd name="connsiteY19" fmla="*/ 779413 h 981696"/>
                    <a:gd name="connsiteX20" fmla="*/ 138617 w 418322"/>
                    <a:gd name="connsiteY20" fmla="*/ 869050 h 981696"/>
                    <a:gd name="connsiteX21" fmla="*/ 229435 w 418322"/>
                    <a:gd name="connsiteY21" fmla="*/ 859464 h 981696"/>
                    <a:gd name="connsiteX22" fmla="*/ 249033 w 418322"/>
                    <a:gd name="connsiteY22" fmla="*/ 851794 h 981696"/>
                    <a:gd name="connsiteX23" fmla="*/ 261461 w 418322"/>
                    <a:gd name="connsiteY23" fmla="*/ 869050 h 981696"/>
                    <a:gd name="connsiteX24" fmla="*/ 348455 w 418322"/>
                    <a:gd name="connsiteY24" fmla="*/ 949101 h 981696"/>
                    <a:gd name="connsiteX25" fmla="*/ 407606 w 418322"/>
                    <a:gd name="connsiteY25" fmla="*/ 927830 h 981696"/>
                    <a:gd name="connsiteX26" fmla="*/ 418322 w 418322"/>
                    <a:gd name="connsiteY26" fmla="*/ 914883 h 981696"/>
                    <a:gd name="connsiteX27" fmla="*/ 418322 w 418322"/>
                    <a:gd name="connsiteY27" fmla="*/ 959081 h 981696"/>
                    <a:gd name="connsiteX28" fmla="*/ 411355 w 418322"/>
                    <a:gd name="connsiteY28" fmla="*/ 964919 h 981696"/>
                    <a:gd name="connsiteX29" fmla="*/ 369486 w 418322"/>
                    <a:gd name="connsiteY29" fmla="*/ 980258 h 981696"/>
                    <a:gd name="connsiteX30" fmla="*/ 365184 w 418322"/>
                    <a:gd name="connsiteY30" fmla="*/ 981696 h 981696"/>
                    <a:gd name="connsiteX31" fmla="*/ 334593 w 418322"/>
                    <a:gd name="connsiteY31" fmla="*/ 981696 h 981696"/>
                    <a:gd name="connsiteX32" fmla="*/ 329335 w 418322"/>
                    <a:gd name="connsiteY32" fmla="*/ 979779 h 981696"/>
                    <a:gd name="connsiteX33" fmla="*/ 267674 w 418322"/>
                    <a:gd name="connsiteY33" fmla="*/ 949101 h 981696"/>
                    <a:gd name="connsiteX34" fmla="*/ 234693 w 418322"/>
                    <a:gd name="connsiteY34" fmla="*/ 899249 h 981696"/>
                    <a:gd name="connsiteX35" fmla="*/ 123799 w 418322"/>
                    <a:gd name="connsiteY35" fmla="*/ 898770 h 981696"/>
                    <a:gd name="connsiteX36" fmla="*/ 86038 w 418322"/>
                    <a:gd name="connsiteY36" fmla="*/ 785645 h 981696"/>
                    <a:gd name="connsiteX37" fmla="*/ 85082 w 418322"/>
                    <a:gd name="connsiteY37" fmla="*/ 784686 h 981696"/>
                    <a:gd name="connsiteX38" fmla="*/ 78390 w 418322"/>
                    <a:gd name="connsiteY38" fmla="*/ 783248 h 981696"/>
                    <a:gd name="connsiteX39" fmla="*/ 1912 w 418322"/>
                    <a:gd name="connsiteY39" fmla="*/ 706074 h 981696"/>
                    <a:gd name="connsiteX40" fmla="*/ 0 w 418322"/>
                    <a:gd name="connsiteY40" fmla="*/ 701759 h 981696"/>
                    <a:gd name="connsiteX41" fmla="*/ 0 w 418322"/>
                    <a:gd name="connsiteY41" fmla="*/ 672999 h 981696"/>
                    <a:gd name="connsiteX42" fmla="*/ 36327 w 418322"/>
                    <a:gd name="connsiteY42" fmla="*/ 610684 h 981696"/>
                    <a:gd name="connsiteX43" fmla="*/ 10516 w 418322"/>
                    <a:gd name="connsiteY43" fmla="*/ 571378 h 981696"/>
                    <a:gd name="connsiteX44" fmla="*/ 0 w 418322"/>
                    <a:gd name="connsiteY44" fmla="*/ 538783 h 981696"/>
                    <a:gd name="connsiteX45" fmla="*/ 0 w 418322"/>
                    <a:gd name="connsiteY45" fmla="*/ 508105 h 981696"/>
                    <a:gd name="connsiteX46" fmla="*/ 41585 w 418322"/>
                    <a:gd name="connsiteY46" fmla="*/ 435244 h 981696"/>
                    <a:gd name="connsiteX47" fmla="*/ 77434 w 418322"/>
                    <a:gd name="connsiteY47" fmla="*/ 309656 h 981696"/>
                    <a:gd name="connsiteX48" fmla="*/ 74088 w 418322"/>
                    <a:gd name="connsiteY48" fmla="*/ 301987 h 981696"/>
                    <a:gd name="connsiteX49" fmla="*/ 120931 w 418322"/>
                    <a:gd name="connsiteY49" fmla="*/ 173523 h 981696"/>
                    <a:gd name="connsiteX50" fmla="*/ 130491 w 418322"/>
                    <a:gd name="connsiteY50" fmla="*/ 159622 h 981696"/>
                    <a:gd name="connsiteX51" fmla="*/ 204580 w 418322"/>
                    <a:gd name="connsiteY51" fmla="*/ 68546 h 981696"/>
                    <a:gd name="connsiteX52" fmla="*/ 265762 w 418322"/>
                    <a:gd name="connsiteY52" fmla="*/ 72860 h 981696"/>
                    <a:gd name="connsiteX53" fmla="*/ 269586 w 418322"/>
                    <a:gd name="connsiteY53" fmla="*/ 63753 h 981696"/>
                    <a:gd name="connsiteX54" fmla="*/ 336983 w 418322"/>
                    <a:gd name="connsiteY54" fmla="*/ 4314 h 981696"/>
                    <a:gd name="connsiteX55" fmla="*/ 353713 w 418322"/>
                    <a:gd name="connsiteY55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163951 w 418322"/>
                    <a:gd name="connsiteY7" fmla="*/ 174481 h 981696"/>
                    <a:gd name="connsiteX8" fmla="*/ 112806 w 418322"/>
                    <a:gd name="connsiteY8" fmla="*/ 302945 h 981696"/>
                    <a:gd name="connsiteX9" fmla="*/ 105158 w 418322"/>
                    <a:gd name="connsiteY9" fmla="*/ 332665 h 981696"/>
                    <a:gd name="connsiteX10" fmla="*/ 75522 w 418322"/>
                    <a:gd name="connsiteY10" fmla="*/ 428054 h 981696"/>
                    <a:gd name="connsiteX11" fmla="*/ 69309 w 418322"/>
                    <a:gd name="connsiteY11" fmla="*/ 455377 h 981696"/>
                    <a:gd name="connsiteX12" fmla="*/ 74088 w 418322"/>
                    <a:gd name="connsiteY12" fmla="*/ 594866 h 981696"/>
                    <a:gd name="connsiteX13" fmla="*/ 85560 w 418322"/>
                    <a:gd name="connsiteY13" fmla="*/ 611163 h 981696"/>
                    <a:gd name="connsiteX14" fmla="*/ 72654 w 418322"/>
                    <a:gd name="connsiteY14" fmla="*/ 626982 h 981696"/>
                    <a:gd name="connsiteX15" fmla="*/ 35371 w 418322"/>
                    <a:gd name="connsiteY15" fmla="*/ 706074 h 981696"/>
                    <a:gd name="connsiteX16" fmla="*/ 109938 w 418322"/>
                    <a:gd name="connsiteY16" fmla="*/ 751132 h 981696"/>
                    <a:gd name="connsiteX17" fmla="*/ 130013 w 418322"/>
                    <a:gd name="connsiteY17" fmla="*/ 758322 h 981696"/>
                    <a:gd name="connsiteX18" fmla="*/ 127145 w 418322"/>
                    <a:gd name="connsiteY18" fmla="*/ 779413 h 981696"/>
                    <a:gd name="connsiteX19" fmla="*/ 138617 w 418322"/>
                    <a:gd name="connsiteY19" fmla="*/ 869050 h 981696"/>
                    <a:gd name="connsiteX20" fmla="*/ 229435 w 418322"/>
                    <a:gd name="connsiteY20" fmla="*/ 859464 h 981696"/>
                    <a:gd name="connsiteX21" fmla="*/ 249033 w 418322"/>
                    <a:gd name="connsiteY21" fmla="*/ 851794 h 981696"/>
                    <a:gd name="connsiteX22" fmla="*/ 261461 w 418322"/>
                    <a:gd name="connsiteY22" fmla="*/ 869050 h 981696"/>
                    <a:gd name="connsiteX23" fmla="*/ 348455 w 418322"/>
                    <a:gd name="connsiteY23" fmla="*/ 949101 h 981696"/>
                    <a:gd name="connsiteX24" fmla="*/ 407606 w 418322"/>
                    <a:gd name="connsiteY24" fmla="*/ 927830 h 981696"/>
                    <a:gd name="connsiteX25" fmla="*/ 418322 w 418322"/>
                    <a:gd name="connsiteY25" fmla="*/ 914883 h 981696"/>
                    <a:gd name="connsiteX26" fmla="*/ 418322 w 418322"/>
                    <a:gd name="connsiteY26" fmla="*/ 959081 h 981696"/>
                    <a:gd name="connsiteX27" fmla="*/ 411355 w 418322"/>
                    <a:gd name="connsiteY27" fmla="*/ 964919 h 981696"/>
                    <a:gd name="connsiteX28" fmla="*/ 369486 w 418322"/>
                    <a:gd name="connsiteY28" fmla="*/ 980258 h 981696"/>
                    <a:gd name="connsiteX29" fmla="*/ 365184 w 418322"/>
                    <a:gd name="connsiteY29" fmla="*/ 981696 h 981696"/>
                    <a:gd name="connsiteX30" fmla="*/ 334593 w 418322"/>
                    <a:gd name="connsiteY30" fmla="*/ 981696 h 981696"/>
                    <a:gd name="connsiteX31" fmla="*/ 329335 w 418322"/>
                    <a:gd name="connsiteY31" fmla="*/ 979779 h 981696"/>
                    <a:gd name="connsiteX32" fmla="*/ 267674 w 418322"/>
                    <a:gd name="connsiteY32" fmla="*/ 949101 h 981696"/>
                    <a:gd name="connsiteX33" fmla="*/ 234693 w 418322"/>
                    <a:gd name="connsiteY33" fmla="*/ 899249 h 981696"/>
                    <a:gd name="connsiteX34" fmla="*/ 123799 w 418322"/>
                    <a:gd name="connsiteY34" fmla="*/ 898770 h 981696"/>
                    <a:gd name="connsiteX35" fmla="*/ 86038 w 418322"/>
                    <a:gd name="connsiteY35" fmla="*/ 785645 h 981696"/>
                    <a:gd name="connsiteX36" fmla="*/ 85082 w 418322"/>
                    <a:gd name="connsiteY36" fmla="*/ 784686 h 981696"/>
                    <a:gd name="connsiteX37" fmla="*/ 78390 w 418322"/>
                    <a:gd name="connsiteY37" fmla="*/ 783248 h 981696"/>
                    <a:gd name="connsiteX38" fmla="*/ 1912 w 418322"/>
                    <a:gd name="connsiteY38" fmla="*/ 706074 h 981696"/>
                    <a:gd name="connsiteX39" fmla="*/ 0 w 418322"/>
                    <a:gd name="connsiteY39" fmla="*/ 701759 h 981696"/>
                    <a:gd name="connsiteX40" fmla="*/ 0 w 418322"/>
                    <a:gd name="connsiteY40" fmla="*/ 672999 h 981696"/>
                    <a:gd name="connsiteX41" fmla="*/ 36327 w 418322"/>
                    <a:gd name="connsiteY41" fmla="*/ 610684 h 981696"/>
                    <a:gd name="connsiteX42" fmla="*/ 10516 w 418322"/>
                    <a:gd name="connsiteY42" fmla="*/ 571378 h 981696"/>
                    <a:gd name="connsiteX43" fmla="*/ 0 w 418322"/>
                    <a:gd name="connsiteY43" fmla="*/ 538783 h 981696"/>
                    <a:gd name="connsiteX44" fmla="*/ 0 w 418322"/>
                    <a:gd name="connsiteY44" fmla="*/ 508105 h 981696"/>
                    <a:gd name="connsiteX45" fmla="*/ 41585 w 418322"/>
                    <a:gd name="connsiteY45" fmla="*/ 435244 h 981696"/>
                    <a:gd name="connsiteX46" fmla="*/ 77434 w 418322"/>
                    <a:gd name="connsiteY46" fmla="*/ 309656 h 981696"/>
                    <a:gd name="connsiteX47" fmla="*/ 74088 w 418322"/>
                    <a:gd name="connsiteY47" fmla="*/ 301987 h 981696"/>
                    <a:gd name="connsiteX48" fmla="*/ 120931 w 418322"/>
                    <a:gd name="connsiteY48" fmla="*/ 173523 h 981696"/>
                    <a:gd name="connsiteX49" fmla="*/ 130491 w 418322"/>
                    <a:gd name="connsiteY49" fmla="*/ 159622 h 981696"/>
                    <a:gd name="connsiteX50" fmla="*/ 204580 w 418322"/>
                    <a:gd name="connsiteY50" fmla="*/ 68546 h 981696"/>
                    <a:gd name="connsiteX51" fmla="*/ 265762 w 418322"/>
                    <a:gd name="connsiteY51" fmla="*/ 72860 h 981696"/>
                    <a:gd name="connsiteX52" fmla="*/ 269586 w 418322"/>
                    <a:gd name="connsiteY52" fmla="*/ 63753 h 981696"/>
                    <a:gd name="connsiteX53" fmla="*/ 336983 w 418322"/>
                    <a:gd name="connsiteY53" fmla="*/ 4314 h 981696"/>
                    <a:gd name="connsiteX54" fmla="*/ 353713 w 418322"/>
                    <a:gd name="connsiteY54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112806 w 418322"/>
                    <a:gd name="connsiteY7" fmla="*/ 302945 h 981696"/>
                    <a:gd name="connsiteX8" fmla="*/ 105158 w 418322"/>
                    <a:gd name="connsiteY8" fmla="*/ 332665 h 981696"/>
                    <a:gd name="connsiteX9" fmla="*/ 75522 w 418322"/>
                    <a:gd name="connsiteY9" fmla="*/ 428054 h 981696"/>
                    <a:gd name="connsiteX10" fmla="*/ 69309 w 418322"/>
                    <a:gd name="connsiteY10" fmla="*/ 455377 h 981696"/>
                    <a:gd name="connsiteX11" fmla="*/ 74088 w 418322"/>
                    <a:gd name="connsiteY11" fmla="*/ 594866 h 981696"/>
                    <a:gd name="connsiteX12" fmla="*/ 85560 w 418322"/>
                    <a:gd name="connsiteY12" fmla="*/ 611163 h 981696"/>
                    <a:gd name="connsiteX13" fmla="*/ 72654 w 418322"/>
                    <a:gd name="connsiteY13" fmla="*/ 626982 h 981696"/>
                    <a:gd name="connsiteX14" fmla="*/ 35371 w 418322"/>
                    <a:gd name="connsiteY14" fmla="*/ 706074 h 981696"/>
                    <a:gd name="connsiteX15" fmla="*/ 109938 w 418322"/>
                    <a:gd name="connsiteY15" fmla="*/ 751132 h 981696"/>
                    <a:gd name="connsiteX16" fmla="*/ 130013 w 418322"/>
                    <a:gd name="connsiteY16" fmla="*/ 758322 h 981696"/>
                    <a:gd name="connsiteX17" fmla="*/ 127145 w 418322"/>
                    <a:gd name="connsiteY17" fmla="*/ 779413 h 981696"/>
                    <a:gd name="connsiteX18" fmla="*/ 138617 w 418322"/>
                    <a:gd name="connsiteY18" fmla="*/ 869050 h 981696"/>
                    <a:gd name="connsiteX19" fmla="*/ 229435 w 418322"/>
                    <a:gd name="connsiteY19" fmla="*/ 859464 h 981696"/>
                    <a:gd name="connsiteX20" fmla="*/ 249033 w 418322"/>
                    <a:gd name="connsiteY20" fmla="*/ 851794 h 981696"/>
                    <a:gd name="connsiteX21" fmla="*/ 261461 w 418322"/>
                    <a:gd name="connsiteY21" fmla="*/ 869050 h 981696"/>
                    <a:gd name="connsiteX22" fmla="*/ 348455 w 418322"/>
                    <a:gd name="connsiteY22" fmla="*/ 949101 h 981696"/>
                    <a:gd name="connsiteX23" fmla="*/ 407606 w 418322"/>
                    <a:gd name="connsiteY23" fmla="*/ 927830 h 981696"/>
                    <a:gd name="connsiteX24" fmla="*/ 418322 w 418322"/>
                    <a:gd name="connsiteY24" fmla="*/ 914883 h 981696"/>
                    <a:gd name="connsiteX25" fmla="*/ 418322 w 418322"/>
                    <a:gd name="connsiteY25" fmla="*/ 959081 h 981696"/>
                    <a:gd name="connsiteX26" fmla="*/ 411355 w 418322"/>
                    <a:gd name="connsiteY26" fmla="*/ 964919 h 981696"/>
                    <a:gd name="connsiteX27" fmla="*/ 369486 w 418322"/>
                    <a:gd name="connsiteY27" fmla="*/ 980258 h 981696"/>
                    <a:gd name="connsiteX28" fmla="*/ 365184 w 418322"/>
                    <a:gd name="connsiteY28" fmla="*/ 981696 h 981696"/>
                    <a:gd name="connsiteX29" fmla="*/ 334593 w 418322"/>
                    <a:gd name="connsiteY29" fmla="*/ 981696 h 981696"/>
                    <a:gd name="connsiteX30" fmla="*/ 329335 w 418322"/>
                    <a:gd name="connsiteY30" fmla="*/ 979779 h 981696"/>
                    <a:gd name="connsiteX31" fmla="*/ 267674 w 418322"/>
                    <a:gd name="connsiteY31" fmla="*/ 949101 h 981696"/>
                    <a:gd name="connsiteX32" fmla="*/ 234693 w 418322"/>
                    <a:gd name="connsiteY32" fmla="*/ 899249 h 981696"/>
                    <a:gd name="connsiteX33" fmla="*/ 123799 w 418322"/>
                    <a:gd name="connsiteY33" fmla="*/ 898770 h 981696"/>
                    <a:gd name="connsiteX34" fmla="*/ 86038 w 418322"/>
                    <a:gd name="connsiteY34" fmla="*/ 785645 h 981696"/>
                    <a:gd name="connsiteX35" fmla="*/ 85082 w 418322"/>
                    <a:gd name="connsiteY35" fmla="*/ 784686 h 981696"/>
                    <a:gd name="connsiteX36" fmla="*/ 78390 w 418322"/>
                    <a:gd name="connsiteY36" fmla="*/ 783248 h 981696"/>
                    <a:gd name="connsiteX37" fmla="*/ 1912 w 418322"/>
                    <a:gd name="connsiteY37" fmla="*/ 706074 h 981696"/>
                    <a:gd name="connsiteX38" fmla="*/ 0 w 418322"/>
                    <a:gd name="connsiteY38" fmla="*/ 701759 h 981696"/>
                    <a:gd name="connsiteX39" fmla="*/ 0 w 418322"/>
                    <a:gd name="connsiteY39" fmla="*/ 672999 h 981696"/>
                    <a:gd name="connsiteX40" fmla="*/ 36327 w 418322"/>
                    <a:gd name="connsiteY40" fmla="*/ 610684 h 981696"/>
                    <a:gd name="connsiteX41" fmla="*/ 10516 w 418322"/>
                    <a:gd name="connsiteY41" fmla="*/ 571378 h 981696"/>
                    <a:gd name="connsiteX42" fmla="*/ 0 w 418322"/>
                    <a:gd name="connsiteY42" fmla="*/ 538783 h 981696"/>
                    <a:gd name="connsiteX43" fmla="*/ 0 w 418322"/>
                    <a:gd name="connsiteY43" fmla="*/ 508105 h 981696"/>
                    <a:gd name="connsiteX44" fmla="*/ 41585 w 418322"/>
                    <a:gd name="connsiteY44" fmla="*/ 435244 h 981696"/>
                    <a:gd name="connsiteX45" fmla="*/ 77434 w 418322"/>
                    <a:gd name="connsiteY45" fmla="*/ 309656 h 981696"/>
                    <a:gd name="connsiteX46" fmla="*/ 74088 w 418322"/>
                    <a:gd name="connsiteY46" fmla="*/ 301987 h 981696"/>
                    <a:gd name="connsiteX47" fmla="*/ 120931 w 418322"/>
                    <a:gd name="connsiteY47" fmla="*/ 173523 h 981696"/>
                    <a:gd name="connsiteX48" fmla="*/ 130491 w 418322"/>
                    <a:gd name="connsiteY48" fmla="*/ 159622 h 981696"/>
                    <a:gd name="connsiteX49" fmla="*/ 204580 w 418322"/>
                    <a:gd name="connsiteY49" fmla="*/ 68546 h 981696"/>
                    <a:gd name="connsiteX50" fmla="*/ 265762 w 418322"/>
                    <a:gd name="connsiteY50" fmla="*/ 72860 h 981696"/>
                    <a:gd name="connsiteX51" fmla="*/ 269586 w 418322"/>
                    <a:gd name="connsiteY51" fmla="*/ 63753 h 981696"/>
                    <a:gd name="connsiteX52" fmla="*/ 336983 w 418322"/>
                    <a:gd name="connsiteY52" fmla="*/ 4314 h 981696"/>
                    <a:gd name="connsiteX53" fmla="*/ 353713 w 418322"/>
                    <a:gd name="connsiteY53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112806 w 418322"/>
                    <a:gd name="connsiteY7" fmla="*/ 302945 h 981696"/>
                    <a:gd name="connsiteX8" fmla="*/ 75522 w 418322"/>
                    <a:gd name="connsiteY8" fmla="*/ 428054 h 981696"/>
                    <a:gd name="connsiteX9" fmla="*/ 69309 w 418322"/>
                    <a:gd name="connsiteY9" fmla="*/ 455377 h 981696"/>
                    <a:gd name="connsiteX10" fmla="*/ 74088 w 418322"/>
                    <a:gd name="connsiteY10" fmla="*/ 594866 h 981696"/>
                    <a:gd name="connsiteX11" fmla="*/ 85560 w 418322"/>
                    <a:gd name="connsiteY11" fmla="*/ 611163 h 981696"/>
                    <a:gd name="connsiteX12" fmla="*/ 72654 w 418322"/>
                    <a:gd name="connsiteY12" fmla="*/ 626982 h 981696"/>
                    <a:gd name="connsiteX13" fmla="*/ 35371 w 418322"/>
                    <a:gd name="connsiteY13" fmla="*/ 706074 h 981696"/>
                    <a:gd name="connsiteX14" fmla="*/ 109938 w 418322"/>
                    <a:gd name="connsiteY14" fmla="*/ 751132 h 981696"/>
                    <a:gd name="connsiteX15" fmla="*/ 130013 w 418322"/>
                    <a:gd name="connsiteY15" fmla="*/ 758322 h 981696"/>
                    <a:gd name="connsiteX16" fmla="*/ 127145 w 418322"/>
                    <a:gd name="connsiteY16" fmla="*/ 779413 h 981696"/>
                    <a:gd name="connsiteX17" fmla="*/ 138617 w 418322"/>
                    <a:gd name="connsiteY17" fmla="*/ 869050 h 981696"/>
                    <a:gd name="connsiteX18" fmla="*/ 229435 w 418322"/>
                    <a:gd name="connsiteY18" fmla="*/ 859464 h 981696"/>
                    <a:gd name="connsiteX19" fmla="*/ 249033 w 418322"/>
                    <a:gd name="connsiteY19" fmla="*/ 851794 h 981696"/>
                    <a:gd name="connsiteX20" fmla="*/ 261461 w 418322"/>
                    <a:gd name="connsiteY20" fmla="*/ 869050 h 981696"/>
                    <a:gd name="connsiteX21" fmla="*/ 348455 w 418322"/>
                    <a:gd name="connsiteY21" fmla="*/ 949101 h 981696"/>
                    <a:gd name="connsiteX22" fmla="*/ 407606 w 418322"/>
                    <a:gd name="connsiteY22" fmla="*/ 927830 h 981696"/>
                    <a:gd name="connsiteX23" fmla="*/ 418322 w 418322"/>
                    <a:gd name="connsiteY23" fmla="*/ 914883 h 981696"/>
                    <a:gd name="connsiteX24" fmla="*/ 418322 w 418322"/>
                    <a:gd name="connsiteY24" fmla="*/ 959081 h 981696"/>
                    <a:gd name="connsiteX25" fmla="*/ 411355 w 418322"/>
                    <a:gd name="connsiteY25" fmla="*/ 964919 h 981696"/>
                    <a:gd name="connsiteX26" fmla="*/ 369486 w 418322"/>
                    <a:gd name="connsiteY26" fmla="*/ 980258 h 981696"/>
                    <a:gd name="connsiteX27" fmla="*/ 365184 w 418322"/>
                    <a:gd name="connsiteY27" fmla="*/ 981696 h 981696"/>
                    <a:gd name="connsiteX28" fmla="*/ 334593 w 418322"/>
                    <a:gd name="connsiteY28" fmla="*/ 981696 h 981696"/>
                    <a:gd name="connsiteX29" fmla="*/ 329335 w 418322"/>
                    <a:gd name="connsiteY29" fmla="*/ 979779 h 981696"/>
                    <a:gd name="connsiteX30" fmla="*/ 267674 w 418322"/>
                    <a:gd name="connsiteY30" fmla="*/ 949101 h 981696"/>
                    <a:gd name="connsiteX31" fmla="*/ 234693 w 418322"/>
                    <a:gd name="connsiteY31" fmla="*/ 899249 h 981696"/>
                    <a:gd name="connsiteX32" fmla="*/ 123799 w 418322"/>
                    <a:gd name="connsiteY32" fmla="*/ 898770 h 981696"/>
                    <a:gd name="connsiteX33" fmla="*/ 86038 w 418322"/>
                    <a:gd name="connsiteY33" fmla="*/ 785645 h 981696"/>
                    <a:gd name="connsiteX34" fmla="*/ 85082 w 418322"/>
                    <a:gd name="connsiteY34" fmla="*/ 784686 h 981696"/>
                    <a:gd name="connsiteX35" fmla="*/ 78390 w 418322"/>
                    <a:gd name="connsiteY35" fmla="*/ 783248 h 981696"/>
                    <a:gd name="connsiteX36" fmla="*/ 1912 w 418322"/>
                    <a:gd name="connsiteY36" fmla="*/ 706074 h 981696"/>
                    <a:gd name="connsiteX37" fmla="*/ 0 w 418322"/>
                    <a:gd name="connsiteY37" fmla="*/ 701759 h 981696"/>
                    <a:gd name="connsiteX38" fmla="*/ 0 w 418322"/>
                    <a:gd name="connsiteY38" fmla="*/ 672999 h 981696"/>
                    <a:gd name="connsiteX39" fmla="*/ 36327 w 418322"/>
                    <a:gd name="connsiteY39" fmla="*/ 610684 h 981696"/>
                    <a:gd name="connsiteX40" fmla="*/ 10516 w 418322"/>
                    <a:gd name="connsiteY40" fmla="*/ 571378 h 981696"/>
                    <a:gd name="connsiteX41" fmla="*/ 0 w 418322"/>
                    <a:gd name="connsiteY41" fmla="*/ 538783 h 981696"/>
                    <a:gd name="connsiteX42" fmla="*/ 0 w 418322"/>
                    <a:gd name="connsiteY42" fmla="*/ 508105 h 981696"/>
                    <a:gd name="connsiteX43" fmla="*/ 41585 w 418322"/>
                    <a:gd name="connsiteY43" fmla="*/ 435244 h 981696"/>
                    <a:gd name="connsiteX44" fmla="*/ 77434 w 418322"/>
                    <a:gd name="connsiteY44" fmla="*/ 309656 h 981696"/>
                    <a:gd name="connsiteX45" fmla="*/ 74088 w 418322"/>
                    <a:gd name="connsiteY45" fmla="*/ 301987 h 981696"/>
                    <a:gd name="connsiteX46" fmla="*/ 120931 w 418322"/>
                    <a:gd name="connsiteY46" fmla="*/ 173523 h 981696"/>
                    <a:gd name="connsiteX47" fmla="*/ 130491 w 418322"/>
                    <a:gd name="connsiteY47" fmla="*/ 159622 h 981696"/>
                    <a:gd name="connsiteX48" fmla="*/ 204580 w 418322"/>
                    <a:gd name="connsiteY48" fmla="*/ 68546 h 981696"/>
                    <a:gd name="connsiteX49" fmla="*/ 265762 w 418322"/>
                    <a:gd name="connsiteY49" fmla="*/ 72860 h 981696"/>
                    <a:gd name="connsiteX50" fmla="*/ 269586 w 418322"/>
                    <a:gd name="connsiteY50" fmla="*/ 63753 h 981696"/>
                    <a:gd name="connsiteX51" fmla="*/ 336983 w 418322"/>
                    <a:gd name="connsiteY51" fmla="*/ 4314 h 981696"/>
                    <a:gd name="connsiteX52" fmla="*/ 353713 w 418322"/>
                    <a:gd name="connsiteY52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75522 w 418322"/>
                    <a:gd name="connsiteY7" fmla="*/ 428054 h 981696"/>
                    <a:gd name="connsiteX8" fmla="*/ 69309 w 418322"/>
                    <a:gd name="connsiteY8" fmla="*/ 455377 h 981696"/>
                    <a:gd name="connsiteX9" fmla="*/ 74088 w 418322"/>
                    <a:gd name="connsiteY9" fmla="*/ 594866 h 981696"/>
                    <a:gd name="connsiteX10" fmla="*/ 85560 w 418322"/>
                    <a:gd name="connsiteY10" fmla="*/ 611163 h 981696"/>
                    <a:gd name="connsiteX11" fmla="*/ 72654 w 418322"/>
                    <a:gd name="connsiteY11" fmla="*/ 626982 h 981696"/>
                    <a:gd name="connsiteX12" fmla="*/ 35371 w 418322"/>
                    <a:gd name="connsiteY12" fmla="*/ 706074 h 981696"/>
                    <a:gd name="connsiteX13" fmla="*/ 109938 w 418322"/>
                    <a:gd name="connsiteY13" fmla="*/ 751132 h 981696"/>
                    <a:gd name="connsiteX14" fmla="*/ 130013 w 418322"/>
                    <a:gd name="connsiteY14" fmla="*/ 758322 h 981696"/>
                    <a:gd name="connsiteX15" fmla="*/ 127145 w 418322"/>
                    <a:gd name="connsiteY15" fmla="*/ 779413 h 981696"/>
                    <a:gd name="connsiteX16" fmla="*/ 138617 w 418322"/>
                    <a:gd name="connsiteY16" fmla="*/ 869050 h 981696"/>
                    <a:gd name="connsiteX17" fmla="*/ 229435 w 418322"/>
                    <a:gd name="connsiteY17" fmla="*/ 859464 h 981696"/>
                    <a:gd name="connsiteX18" fmla="*/ 249033 w 418322"/>
                    <a:gd name="connsiteY18" fmla="*/ 851794 h 981696"/>
                    <a:gd name="connsiteX19" fmla="*/ 261461 w 418322"/>
                    <a:gd name="connsiteY19" fmla="*/ 869050 h 981696"/>
                    <a:gd name="connsiteX20" fmla="*/ 348455 w 418322"/>
                    <a:gd name="connsiteY20" fmla="*/ 949101 h 981696"/>
                    <a:gd name="connsiteX21" fmla="*/ 407606 w 418322"/>
                    <a:gd name="connsiteY21" fmla="*/ 927830 h 981696"/>
                    <a:gd name="connsiteX22" fmla="*/ 418322 w 418322"/>
                    <a:gd name="connsiteY22" fmla="*/ 914883 h 981696"/>
                    <a:gd name="connsiteX23" fmla="*/ 418322 w 418322"/>
                    <a:gd name="connsiteY23" fmla="*/ 959081 h 981696"/>
                    <a:gd name="connsiteX24" fmla="*/ 411355 w 418322"/>
                    <a:gd name="connsiteY24" fmla="*/ 964919 h 981696"/>
                    <a:gd name="connsiteX25" fmla="*/ 369486 w 418322"/>
                    <a:gd name="connsiteY25" fmla="*/ 980258 h 981696"/>
                    <a:gd name="connsiteX26" fmla="*/ 365184 w 418322"/>
                    <a:gd name="connsiteY26" fmla="*/ 981696 h 981696"/>
                    <a:gd name="connsiteX27" fmla="*/ 334593 w 418322"/>
                    <a:gd name="connsiteY27" fmla="*/ 981696 h 981696"/>
                    <a:gd name="connsiteX28" fmla="*/ 329335 w 418322"/>
                    <a:gd name="connsiteY28" fmla="*/ 979779 h 981696"/>
                    <a:gd name="connsiteX29" fmla="*/ 267674 w 418322"/>
                    <a:gd name="connsiteY29" fmla="*/ 949101 h 981696"/>
                    <a:gd name="connsiteX30" fmla="*/ 234693 w 418322"/>
                    <a:gd name="connsiteY30" fmla="*/ 899249 h 981696"/>
                    <a:gd name="connsiteX31" fmla="*/ 123799 w 418322"/>
                    <a:gd name="connsiteY31" fmla="*/ 898770 h 981696"/>
                    <a:gd name="connsiteX32" fmla="*/ 86038 w 418322"/>
                    <a:gd name="connsiteY32" fmla="*/ 785645 h 981696"/>
                    <a:gd name="connsiteX33" fmla="*/ 85082 w 418322"/>
                    <a:gd name="connsiteY33" fmla="*/ 784686 h 981696"/>
                    <a:gd name="connsiteX34" fmla="*/ 78390 w 418322"/>
                    <a:gd name="connsiteY34" fmla="*/ 783248 h 981696"/>
                    <a:gd name="connsiteX35" fmla="*/ 1912 w 418322"/>
                    <a:gd name="connsiteY35" fmla="*/ 706074 h 981696"/>
                    <a:gd name="connsiteX36" fmla="*/ 0 w 418322"/>
                    <a:gd name="connsiteY36" fmla="*/ 701759 h 981696"/>
                    <a:gd name="connsiteX37" fmla="*/ 0 w 418322"/>
                    <a:gd name="connsiteY37" fmla="*/ 672999 h 981696"/>
                    <a:gd name="connsiteX38" fmla="*/ 36327 w 418322"/>
                    <a:gd name="connsiteY38" fmla="*/ 610684 h 981696"/>
                    <a:gd name="connsiteX39" fmla="*/ 10516 w 418322"/>
                    <a:gd name="connsiteY39" fmla="*/ 571378 h 981696"/>
                    <a:gd name="connsiteX40" fmla="*/ 0 w 418322"/>
                    <a:gd name="connsiteY40" fmla="*/ 538783 h 981696"/>
                    <a:gd name="connsiteX41" fmla="*/ 0 w 418322"/>
                    <a:gd name="connsiteY41" fmla="*/ 508105 h 981696"/>
                    <a:gd name="connsiteX42" fmla="*/ 41585 w 418322"/>
                    <a:gd name="connsiteY42" fmla="*/ 435244 h 981696"/>
                    <a:gd name="connsiteX43" fmla="*/ 77434 w 418322"/>
                    <a:gd name="connsiteY43" fmla="*/ 309656 h 981696"/>
                    <a:gd name="connsiteX44" fmla="*/ 74088 w 418322"/>
                    <a:gd name="connsiteY44" fmla="*/ 301987 h 981696"/>
                    <a:gd name="connsiteX45" fmla="*/ 120931 w 418322"/>
                    <a:gd name="connsiteY45" fmla="*/ 173523 h 981696"/>
                    <a:gd name="connsiteX46" fmla="*/ 130491 w 418322"/>
                    <a:gd name="connsiteY46" fmla="*/ 159622 h 981696"/>
                    <a:gd name="connsiteX47" fmla="*/ 204580 w 418322"/>
                    <a:gd name="connsiteY47" fmla="*/ 68546 h 981696"/>
                    <a:gd name="connsiteX48" fmla="*/ 265762 w 418322"/>
                    <a:gd name="connsiteY48" fmla="*/ 72860 h 981696"/>
                    <a:gd name="connsiteX49" fmla="*/ 269586 w 418322"/>
                    <a:gd name="connsiteY49" fmla="*/ 63753 h 981696"/>
                    <a:gd name="connsiteX50" fmla="*/ 336983 w 418322"/>
                    <a:gd name="connsiteY50" fmla="*/ 4314 h 981696"/>
                    <a:gd name="connsiteX51" fmla="*/ 353713 w 418322"/>
                    <a:gd name="connsiteY51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353713 w 418322"/>
                    <a:gd name="connsiteY6" fmla="*/ 34034 h 981696"/>
                    <a:gd name="connsiteX7" fmla="*/ 75522 w 418322"/>
                    <a:gd name="connsiteY7" fmla="*/ 428054 h 981696"/>
                    <a:gd name="connsiteX8" fmla="*/ 74088 w 418322"/>
                    <a:gd name="connsiteY8" fmla="*/ 594866 h 981696"/>
                    <a:gd name="connsiteX9" fmla="*/ 85560 w 418322"/>
                    <a:gd name="connsiteY9" fmla="*/ 611163 h 981696"/>
                    <a:gd name="connsiteX10" fmla="*/ 72654 w 418322"/>
                    <a:gd name="connsiteY10" fmla="*/ 626982 h 981696"/>
                    <a:gd name="connsiteX11" fmla="*/ 35371 w 418322"/>
                    <a:gd name="connsiteY11" fmla="*/ 706074 h 981696"/>
                    <a:gd name="connsiteX12" fmla="*/ 109938 w 418322"/>
                    <a:gd name="connsiteY12" fmla="*/ 751132 h 981696"/>
                    <a:gd name="connsiteX13" fmla="*/ 130013 w 418322"/>
                    <a:gd name="connsiteY13" fmla="*/ 758322 h 981696"/>
                    <a:gd name="connsiteX14" fmla="*/ 127145 w 418322"/>
                    <a:gd name="connsiteY14" fmla="*/ 779413 h 981696"/>
                    <a:gd name="connsiteX15" fmla="*/ 138617 w 418322"/>
                    <a:gd name="connsiteY15" fmla="*/ 869050 h 981696"/>
                    <a:gd name="connsiteX16" fmla="*/ 229435 w 418322"/>
                    <a:gd name="connsiteY16" fmla="*/ 859464 h 981696"/>
                    <a:gd name="connsiteX17" fmla="*/ 249033 w 418322"/>
                    <a:gd name="connsiteY17" fmla="*/ 851794 h 981696"/>
                    <a:gd name="connsiteX18" fmla="*/ 261461 w 418322"/>
                    <a:gd name="connsiteY18" fmla="*/ 869050 h 981696"/>
                    <a:gd name="connsiteX19" fmla="*/ 348455 w 418322"/>
                    <a:gd name="connsiteY19" fmla="*/ 949101 h 981696"/>
                    <a:gd name="connsiteX20" fmla="*/ 407606 w 418322"/>
                    <a:gd name="connsiteY20" fmla="*/ 927830 h 981696"/>
                    <a:gd name="connsiteX21" fmla="*/ 418322 w 418322"/>
                    <a:gd name="connsiteY21" fmla="*/ 914883 h 981696"/>
                    <a:gd name="connsiteX22" fmla="*/ 418322 w 418322"/>
                    <a:gd name="connsiteY22" fmla="*/ 959081 h 981696"/>
                    <a:gd name="connsiteX23" fmla="*/ 411355 w 418322"/>
                    <a:gd name="connsiteY23" fmla="*/ 964919 h 981696"/>
                    <a:gd name="connsiteX24" fmla="*/ 369486 w 418322"/>
                    <a:gd name="connsiteY24" fmla="*/ 980258 h 981696"/>
                    <a:gd name="connsiteX25" fmla="*/ 365184 w 418322"/>
                    <a:gd name="connsiteY25" fmla="*/ 981696 h 981696"/>
                    <a:gd name="connsiteX26" fmla="*/ 334593 w 418322"/>
                    <a:gd name="connsiteY26" fmla="*/ 981696 h 981696"/>
                    <a:gd name="connsiteX27" fmla="*/ 329335 w 418322"/>
                    <a:gd name="connsiteY27" fmla="*/ 979779 h 981696"/>
                    <a:gd name="connsiteX28" fmla="*/ 267674 w 418322"/>
                    <a:gd name="connsiteY28" fmla="*/ 949101 h 981696"/>
                    <a:gd name="connsiteX29" fmla="*/ 234693 w 418322"/>
                    <a:gd name="connsiteY29" fmla="*/ 899249 h 981696"/>
                    <a:gd name="connsiteX30" fmla="*/ 123799 w 418322"/>
                    <a:gd name="connsiteY30" fmla="*/ 898770 h 981696"/>
                    <a:gd name="connsiteX31" fmla="*/ 86038 w 418322"/>
                    <a:gd name="connsiteY31" fmla="*/ 785645 h 981696"/>
                    <a:gd name="connsiteX32" fmla="*/ 85082 w 418322"/>
                    <a:gd name="connsiteY32" fmla="*/ 784686 h 981696"/>
                    <a:gd name="connsiteX33" fmla="*/ 78390 w 418322"/>
                    <a:gd name="connsiteY33" fmla="*/ 783248 h 981696"/>
                    <a:gd name="connsiteX34" fmla="*/ 1912 w 418322"/>
                    <a:gd name="connsiteY34" fmla="*/ 706074 h 981696"/>
                    <a:gd name="connsiteX35" fmla="*/ 0 w 418322"/>
                    <a:gd name="connsiteY35" fmla="*/ 701759 h 981696"/>
                    <a:gd name="connsiteX36" fmla="*/ 0 w 418322"/>
                    <a:gd name="connsiteY36" fmla="*/ 672999 h 981696"/>
                    <a:gd name="connsiteX37" fmla="*/ 36327 w 418322"/>
                    <a:gd name="connsiteY37" fmla="*/ 610684 h 981696"/>
                    <a:gd name="connsiteX38" fmla="*/ 10516 w 418322"/>
                    <a:gd name="connsiteY38" fmla="*/ 571378 h 981696"/>
                    <a:gd name="connsiteX39" fmla="*/ 0 w 418322"/>
                    <a:gd name="connsiteY39" fmla="*/ 538783 h 981696"/>
                    <a:gd name="connsiteX40" fmla="*/ 0 w 418322"/>
                    <a:gd name="connsiteY40" fmla="*/ 508105 h 981696"/>
                    <a:gd name="connsiteX41" fmla="*/ 41585 w 418322"/>
                    <a:gd name="connsiteY41" fmla="*/ 435244 h 981696"/>
                    <a:gd name="connsiteX42" fmla="*/ 77434 w 418322"/>
                    <a:gd name="connsiteY42" fmla="*/ 309656 h 981696"/>
                    <a:gd name="connsiteX43" fmla="*/ 74088 w 418322"/>
                    <a:gd name="connsiteY43" fmla="*/ 301987 h 981696"/>
                    <a:gd name="connsiteX44" fmla="*/ 120931 w 418322"/>
                    <a:gd name="connsiteY44" fmla="*/ 173523 h 981696"/>
                    <a:gd name="connsiteX45" fmla="*/ 130491 w 418322"/>
                    <a:gd name="connsiteY45" fmla="*/ 159622 h 981696"/>
                    <a:gd name="connsiteX46" fmla="*/ 204580 w 418322"/>
                    <a:gd name="connsiteY46" fmla="*/ 68546 h 981696"/>
                    <a:gd name="connsiteX47" fmla="*/ 265762 w 418322"/>
                    <a:gd name="connsiteY47" fmla="*/ 72860 h 981696"/>
                    <a:gd name="connsiteX48" fmla="*/ 269586 w 418322"/>
                    <a:gd name="connsiteY48" fmla="*/ 63753 h 981696"/>
                    <a:gd name="connsiteX49" fmla="*/ 336983 w 418322"/>
                    <a:gd name="connsiteY49" fmla="*/ 4314 h 981696"/>
                    <a:gd name="connsiteX50" fmla="*/ 353713 w 418322"/>
                    <a:gd name="connsiteY50" fmla="*/ 0 h 981696"/>
                    <a:gd name="connsiteX0" fmla="*/ 353713 w 418322"/>
                    <a:gd name="connsiteY0" fmla="*/ 5572 h 987268"/>
                    <a:gd name="connsiteX1" fmla="*/ 380480 w 418322"/>
                    <a:gd name="connsiteY1" fmla="*/ 5572 h 987268"/>
                    <a:gd name="connsiteX2" fmla="*/ 407666 w 418322"/>
                    <a:gd name="connsiteY2" fmla="*/ 14021 h 987268"/>
                    <a:gd name="connsiteX3" fmla="*/ 418322 w 418322"/>
                    <a:gd name="connsiteY3" fmla="*/ 21136 h 987268"/>
                    <a:gd name="connsiteX4" fmla="*/ 418322 w 418322"/>
                    <a:gd name="connsiteY4" fmla="*/ 59544 h 987268"/>
                    <a:gd name="connsiteX5" fmla="*/ 411071 w 418322"/>
                    <a:gd name="connsiteY5" fmla="*/ 55424 h 987268"/>
                    <a:gd name="connsiteX6" fmla="*/ 353713 w 418322"/>
                    <a:gd name="connsiteY6" fmla="*/ 39606 h 987268"/>
                    <a:gd name="connsiteX7" fmla="*/ 74088 w 418322"/>
                    <a:gd name="connsiteY7" fmla="*/ 600438 h 987268"/>
                    <a:gd name="connsiteX8" fmla="*/ 85560 w 418322"/>
                    <a:gd name="connsiteY8" fmla="*/ 616735 h 987268"/>
                    <a:gd name="connsiteX9" fmla="*/ 72654 w 418322"/>
                    <a:gd name="connsiteY9" fmla="*/ 632554 h 987268"/>
                    <a:gd name="connsiteX10" fmla="*/ 35371 w 418322"/>
                    <a:gd name="connsiteY10" fmla="*/ 711646 h 987268"/>
                    <a:gd name="connsiteX11" fmla="*/ 109938 w 418322"/>
                    <a:gd name="connsiteY11" fmla="*/ 756704 h 987268"/>
                    <a:gd name="connsiteX12" fmla="*/ 130013 w 418322"/>
                    <a:gd name="connsiteY12" fmla="*/ 763894 h 987268"/>
                    <a:gd name="connsiteX13" fmla="*/ 127145 w 418322"/>
                    <a:gd name="connsiteY13" fmla="*/ 784985 h 987268"/>
                    <a:gd name="connsiteX14" fmla="*/ 138617 w 418322"/>
                    <a:gd name="connsiteY14" fmla="*/ 874622 h 987268"/>
                    <a:gd name="connsiteX15" fmla="*/ 229435 w 418322"/>
                    <a:gd name="connsiteY15" fmla="*/ 865036 h 987268"/>
                    <a:gd name="connsiteX16" fmla="*/ 249033 w 418322"/>
                    <a:gd name="connsiteY16" fmla="*/ 857366 h 987268"/>
                    <a:gd name="connsiteX17" fmla="*/ 261461 w 418322"/>
                    <a:gd name="connsiteY17" fmla="*/ 874622 h 987268"/>
                    <a:gd name="connsiteX18" fmla="*/ 348455 w 418322"/>
                    <a:gd name="connsiteY18" fmla="*/ 954673 h 987268"/>
                    <a:gd name="connsiteX19" fmla="*/ 407606 w 418322"/>
                    <a:gd name="connsiteY19" fmla="*/ 933402 h 987268"/>
                    <a:gd name="connsiteX20" fmla="*/ 418322 w 418322"/>
                    <a:gd name="connsiteY20" fmla="*/ 920455 h 987268"/>
                    <a:gd name="connsiteX21" fmla="*/ 418322 w 418322"/>
                    <a:gd name="connsiteY21" fmla="*/ 964653 h 987268"/>
                    <a:gd name="connsiteX22" fmla="*/ 411355 w 418322"/>
                    <a:gd name="connsiteY22" fmla="*/ 970491 h 987268"/>
                    <a:gd name="connsiteX23" fmla="*/ 369486 w 418322"/>
                    <a:gd name="connsiteY23" fmla="*/ 985830 h 987268"/>
                    <a:gd name="connsiteX24" fmla="*/ 365184 w 418322"/>
                    <a:gd name="connsiteY24" fmla="*/ 987268 h 987268"/>
                    <a:gd name="connsiteX25" fmla="*/ 334593 w 418322"/>
                    <a:gd name="connsiteY25" fmla="*/ 987268 h 987268"/>
                    <a:gd name="connsiteX26" fmla="*/ 329335 w 418322"/>
                    <a:gd name="connsiteY26" fmla="*/ 985351 h 987268"/>
                    <a:gd name="connsiteX27" fmla="*/ 267674 w 418322"/>
                    <a:gd name="connsiteY27" fmla="*/ 954673 h 987268"/>
                    <a:gd name="connsiteX28" fmla="*/ 234693 w 418322"/>
                    <a:gd name="connsiteY28" fmla="*/ 904821 h 987268"/>
                    <a:gd name="connsiteX29" fmla="*/ 123799 w 418322"/>
                    <a:gd name="connsiteY29" fmla="*/ 904342 h 987268"/>
                    <a:gd name="connsiteX30" fmla="*/ 86038 w 418322"/>
                    <a:gd name="connsiteY30" fmla="*/ 791217 h 987268"/>
                    <a:gd name="connsiteX31" fmla="*/ 85082 w 418322"/>
                    <a:gd name="connsiteY31" fmla="*/ 790258 h 987268"/>
                    <a:gd name="connsiteX32" fmla="*/ 78390 w 418322"/>
                    <a:gd name="connsiteY32" fmla="*/ 788820 h 987268"/>
                    <a:gd name="connsiteX33" fmla="*/ 1912 w 418322"/>
                    <a:gd name="connsiteY33" fmla="*/ 711646 h 987268"/>
                    <a:gd name="connsiteX34" fmla="*/ 0 w 418322"/>
                    <a:gd name="connsiteY34" fmla="*/ 707331 h 987268"/>
                    <a:gd name="connsiteX35" fmla="*/ 0 w 418322"/>
                    <a:gd name="connsiteY35" fmla="*/ 678571 h 987268"/>
                    <a:gd name="connsiteX36" fmla="*/ 36327 w 418322"/>
                    <a:gd name="connsiteY36" fmla="*/ 616256 h 987268"/>
                    <a:gd name="connsiteX37" fmla="*/ 10516 w 418322"/>
                    <a:gd name="connsiteY37" fmla="*/ 576950 h 987268"/>
                    <a:gd name="connsiteX38" fmla="*/ 0 w 418322"/>
                    <a:gd name="connsiteY38" fmla="*/ 544355 h 987268"/>
                    <a:gd name="connsiteX39" fmla="*/ 0 w 418322"/>
                    <a:gd name="connsiteY39" fmla="*/ 513677 h 987268"/>
                    <a:gd name="connsiteX40" fmla="*/ 41585 w 418322"/>
                    <a:gd name="connsiteY40" fmla="*/ 440816 h 987268"/>
                    <a:gd name="connsiteX41" fmla="*/ 77434 w 418322"/>
                    <a:gd name="connsiteY41" fmla="*/ 315228 h 987268"/>
                    <a:gd name="connsiteX42" fmla="*/ 74088 w 418322"/>
                    <a:gd name="connsiteY42" fmla="*/ 307559 h 987268"/>
                    <a:gd name="connsiteX43" fmla="*/ 120931 w 418322"/>
                    <a:gd name="connsiteY43" fmla="*/ 179095 h 987268"/>
                    <a:gd name="connsiteX44" fmla="*/ 130491 w 418322"/>
                    <a:gd name="connsiteY44" fmla="*/ 165194 h 987268"/>
                    <a:gd name="connsiteX45" fmla="*/ 204580 w 418322"/>
                    <a:gd name="connsiteY45" fmla="*/ 74118 h 987268"/>
                    <a:gd name="connsiteX46" fmla="*/ 265762 w 418322"/>
                    <a:gd name="connsiteY46" fmla="*/ 78432 h 987268"/>
                    <a:gd name="connsiteX47" fmla="*/ 269586 w 418322"/>
                    <a:gd name="connsiteY47" fmla="*/ 69325 h 987268"/>
                    <a:gd name="connsiteX48" fmla="*/ 336983 w 418322"/>
                    <a:gd name="connsiteY48" fmla="*/ 9886 h 987268"/>
                    <a:gd name="connsiteX49" fmla="*/ 353713 w 418322"/>
                    <a:gd name="connsiteY49" fmla="*/ 5572 h 987268"/>
                    <a:gd name="connsiteX0" fmla="*/ 353713 w 418322"/>
                    <a:gd name="connsiteY0" fmla="*/ 5572 h 987268"/>
                    <a:gd name="connsiteX1" fmla="*/ 380480 w 418322"/>
                    <a:gd name="connsiteY1" fmla="*/ 5572 h 987268"/>
                    <a:gd name="connsiteX2" fmla="*/ 407666 w 418322"/>
                    <a:gd name="connsiteY2" fmla="*/ 14021 h 987268"/>
                    <a:gd name="connsiteX3" fmla="*/ 418322 w 418322"/>
                    <a:gd name="connsiteY3" fmla="*/ 21136 h 987268"/>
                    <a:gd name="connsiteX4" fmla="*/ 418322 w 418322"/>
                    <a:gd name="connsiteY4" fmla="*/ 59544 h 987268"/>
                    <a:gd name="connsiteX5" fmla="*/ 411071 w 418322"/>
                    <a:gd name="connsiteY5" fmla="*/ 55424 h 987268"/>
                    <a:gd name="connsiteX6" fmla="*/ 353713 w 418322"/>
                    <a:gd name="connsiteY6" fmla="*/ 39606 h 987268"/>
                    <a:gd name="connsiteX7" fmla="*/ 74088 w 418322"/>
                    <a:gd name="connsiteY7" fmla="*/ 600438 h 987268"/>
                    <a:gd name="connsiteX8" fmla="*/ 72654 w 418322"/>
                    <a:gd name="connsiteY8" fmla="*/ 632554 h 987268"/>
                    <a:gd name="connsiteX9" fmla="*/ 35371 w 418322"/>
                    <a:gd name="connsiteY9" fmla="*/ 711646 h 987268"/>
                    <a:gd name="connsiteX10" fmla="*/ 109938 w 418322"/>
                    <a:gd name="connsiteY10" fmla="*/ 756704 h 987268"/>
                    <a:gd name="connsiteX11" fmla="*/ 130013 w 418322"/>
                    <a:gd name="connsiteY11" fmla="*/ 763894 h 987268"/>
                    <a:gd name="connsiteX12" fmla="*/ 127145 w 418322"/>
                    <a:gd name="connsiteY12" fmla="*/ 784985 h 987268"/>
                    <a:gd name="connsiteX13" fmla="*/ 138617 w 418322"/>
                    <a:gd name="connsiteY13" fmla="*/ 874622 h 987268"/>
                    <a:gd name="connsiteX14" fmla="*/ 229435 w 418322"/>
                    <a:gd name="connsiteY14" fmla="*/ 865036 h 987268"/>
                    <a:gd name="connsiteX15" fmla="*/ 249033 w 418322"/>
                    <a:gd name="connsiteY15" fmla="*/ 857366 h 987268"/>
                    <a:gd name="connsiteX16" fmla="*/ 261461 w 418322"/>
                    <a:gd name="connsiteY16" fmla="*/ 874622 h 987268"/>
                    <a:gd name="connsiteX17" fmla="*/ 348455 w 418322"/>
                    <a:gd name="connsiteY17" fmla="*/ 954673 h 987268"/>
                    <a:gd name="connsiteX18" fmla="*/ 407606 w 418322"/>
                    <a:gd name="connsiteY18" fmla="*/ 933402 h 987268"/>
                    <a:gd name="connsiteX19" fmla="*/ 418322 w 418322"/>
                    <a:gd name="connsiteY19" fmla="*/ 920455 h 987268"/>
                    <a:gd name="connsiteX20" fmla="*/ 418322 w 418322"/>
                    <a:gd name="connsiteY20" fmla="*/ 964653 h 987268"/>
                    <a:gd name="connsiteX21" fmla="*/ 411355 w 418322"/>
                    <a:gd name="connsiteY21" fmla="*/ 970491 h 987268"/>
                    <a:gd name="connsiteX22" fmla="*/ 369486 w 418322"/>
                    <a:gd name="connsiteY22" fmla="*/ 985830 h 987268"/>
                    <a:gd name="connsiteX23" fmla="*/ 365184 w 418322"/>
                    <a:gd name="connsiteY23" fmla="*/ 987268 h 987268"/>
                    <a:gd name="connsiteX24" fmla="*/ 334593 w 418322"/>
                    <a:gd name="connsiteY24" fmla="*/ 987268 h 987268"/>
                    <a:gd name="connsiteX25" fmla="*/ 329335 w 418322"/>
                    <a:gd name="connsiteY25" fmla="*/ 985351 h 987268"/>
                    <a:gd name="connsiteX26" fmla="*/ 267674 w 418322"/>
                    <a:gd name="connsiteY26" fmla="*/ 954673 h 987268"/>
                    <a:gd name="connsiteX27" fmla="*/ 234693 w 418322"/>
                    <a:gd name="connsiteY27" fmla="*/ 904821 h 987268"/>
                    <a:gd name="connsiteX28" fmla="*/ 123799 w 418322"/>
                    <a:gd name="connsiteY28" fmla="*/ 904342 h 987268"/>
                    <a:gd name="connsiteX29" fmla="*/ 86038 w 418322"/>
                    <a:gd name="connsiteY29" fmla="*/ 791217 h 987268"/>
                    <a:gd name="connsiteX30" fmla="*/ 85082 w 418322"/>
                    <a:gd name="connsiteY30" fmla="*/ 790258 h 987268"/>
                    <a:gd name="connsiteX31" fmla="*/ 78390 w 418322"/>
                    <a:gd name="connsiteY31" fmla="*/ 788820 h 987268"/>
                    <a:gd name="connsiteX32" fmla="*/ 1912 w 418322"/>
                    <a:gd name="connsiteY32" fmla="*/ 711646 h 987268"/>
                    <a:gd name="connsiteX33" fmla="*/ 0 w 418322"/>
                    <a:gd name="connsiteY33" fmla="*/ 707331 h 987268"/>
                    <a:gd name="connsiteX34" fmla="*/ 0 w 418322"/>
                    <a:gd name="connsiteY34" fmla="*/ 678571 h 987268"/>
                    <a:gd name="connsiteX35" fmla="*/ 36327 w 418322"/>
                    <a:gd name="connsiteY35" fmla="*/ 616256 h 987268"/>
                    <a:gd name="connsiteX36" fmla="*/ 10516 w 418322"/>
                    <a:gd name="connsiteY36" fmla="*/ 576950 h 987268"/>
                    <a:gd name="connsiteX37" fmla="*/ 0 w 418322"/>
                    <a:gd name="connsiteY37" fmla="*/ 544355 h 987268"/>
                    <a:gd name="connsiteX38" fmla="*/ 0 w 418322"/>
                    <a:gd name="connsiteY38" fmla="*/ 513677 h 987268"/>
                    <a:gd name="connsiteX39" fmla="*/ 41585 w 418322"/>
                    <a:gd name="connsiteY39" fmla="*/ 440816 h 987268"/>
                    <a:gd name="connsiteX40" fmla="*/ 77434 w 418322"/>
                    <a:gd name="connsiteY40" fmla="*/ 315228 h 987268"/>
                    <a:gd name="connsiteX41" fmla="*/ 74088 w 418322"/>
                    <a:gd name="connsiteY41" fmla="*/ 307559 h 987268"/>
                    <a:gd name="connsiteX42" fmla="*/ 120931 w 418322"/>
                    <a:gd name="connsiteY42" fmla="*/ 179095 h 987268"/>
                    <a:gd name="connsiteX43" fmla="*/ 130491 w 418322"/>
                    <a:gd name="connsiteY43" fmla="*/ 165194 h 987268"/>
                    <a:gd name="connsiteX44" fmla="*/ 204580 w 418322"/>
                    <a:gd name="connsiteY44" fmla="*/ 74118 h 987268"/>
                    <a:gd name="connsiteX45" fmla="*/ 265762 w 418322"/>
                    <a:gd name="connsiteY45" fmla="*/ 78432 h 987268"/>
                    <a:gd name="connsiteX46" fmla="*/ 269586 w 418322"/>
                    <a:gd name="connsiteY46" fmla="*/ 69325 h 987268"/>
                    <a:gd name="connsiteX47" fmla="*/ 336983 w 418322"/>
                    <a:gd name="connsiteY47" fmla="*/ 9886 h 987268"/>
                    <a:gd name="connsiteX48" fmla="*/ 353713 w 418322"/>
                    <a:gd name="connsiteY48" fmla="*/ 5572 h 987268"/>
                    <a:gd name="connsiteX0" fmla="*/ 353713 w 418322"/>
                    <a:gd name="connsiteY0" fmla="*/ 7949 h 989645"/>
                    <a:gd name="connsiteX1" fmla="*/ 380480 w 418322"/>
                    <a:gd name="connsiteY1" fmla="*/ 7949 h 989645"/>
                    <a:gd name="connsiteX2" fmla="*/ 407666 w 418322"/>
                    <a:gd name="connsiteY2" fmla="*/ 16398 h 989645"/>
                    <a:gd name="connsiteX3" fmla="*/ 418322 w 418322"/>
                    <a:gd name="connsiteY3" fmla="*/ 23513 h 989645"/>
                    <a:gd name="connsiteX4" fmla="*/ 418322 w 418322"/>
                    <a:gd name="connsiteY4" fmla="*/ 61921 h 989645"/>
                    <a:gd name="connsiteX5" fmla="*/ 411071 w 418322"/>
                    <a:gd name="connsiteY5" fmla="*/ 57801 h 989645"/>
                    <a:gd name="connsiteX6" fmla="*/ 353713 w 418322"/>
                    <a:gd name="connsiteY6" fmla="*/ 41983 h 989645"/>
                    <a:gd name="connsiteX7" fmla="*/ 72654 w 418322"/>
                    <a:gd name="connsiteY7" fmla="*/ 634931 h 989645"/>
                    <a:gd name="connsiteX8" fmla="*/ 35371 w 418322"/>
                    <a:gd name="connsiteY8" fmla="*/ 714023 h 989645"/>
                    <a:gd name="connsiteX9" fmla="*/ 109938 w 418322"/>
                    <a:gd name="connsiteY9" fmla="*/ 759081 h 989645"/>
                    <a:gd name="connsiteX10" fmla="*/ 130013 w 418322"/>
                    <a:gd name="connsiteY10" fmla="*/ 766271 h 989645"/>
                    <a:gd name="connsiteX11" fmla="*/ 127145 w 418322"/>
                    <a:gd name="connsiteY11" fmla="*/ 787362 h 989645"/>
                    <a:gd name="connsiteX12" fmla="*/ 138617 w 418322"/>
                    <a:gd name="connsiteY12" fmla="*/ 876999 h 989645"/>
                    <a:gd name="connsiteX13" fmla="*/ 229435 w 418322"/>
                    <a:gd name="connsiteY13" fmla="*/ 867413 h 989645"/>
                    <a:gd name="connsiteX14" fmla="*/ 249033 w 418322"/>
                    <a:gd name="connsiteY14" fmla="*/ 859743 h 989645"/>
                    <a:gd name="connsiteX15" fmla="*/ 261461 w 418322"/>
                    <a:gd name="connsiteY15" fmla="*/ 876999 h 989645"/>
                    <a:gd name="connsiteX16" fmla="*/ 348455 w 418322"/>
                    <a:gd name="connsiteY16" fmla="*/ 957050 h 989645"/>
                    <a:gd name="connsiteX17" fmla="*/ 407606 w 418322"/>
                    <a:gd name="connsiteY17" fmla="*/ 935779 h 989645"/>
                    <a:gd name="connsiteX18" fmla="*/ 418322 w 418322"/>
                    <a:gd name="connsiteY18" fmla="*/ 922832 h 989645"/>
                    <a:gd name="connsiteX19" fmla="*/ 418322 w 418322"/>
                    <a:gd name="connsiteY19" fmla="*/ 967030 h 989645"/>
                    <a:gd name="connsiteX20" fmla="*/ 411355 w 418322"/>
                    <a:gd name="connsiteY20" fmla="*/ 972868 h 989645"/>
                    <a:gd name="connsiteX21" fmla="*/ 369486 w 418322"/>
                    <a:gd name="connsiteY21" fmla="*/ 988207 h 989645"/>
                    <a:gd name="connsiteX22" fmla="*/ 365184 w 418322"/>
                    <a:gd name="connsiteY22" fmla="*/ 989645 h 989645"/>
                    <a:gd name="connsiteX23" fmla="*/ 334593 w 418322"/>
                    <a:gd name="connsiteY23" fmla="*/ 989645 h 989645"/>
                    <a:gd name="connsiteX24" fmla="*/ 329335 w 418322"/>
                    <a:gd name="connsiteY24" fmla="*/ 987728 h 989645"/>
                    <a:gd name="connsiteX25" fmla="*/ 267674 w 418322"/>
                    <a:gd name="connsiteY25" fmla="*/ 957050 h 989645"/>
                    <a:gd name="connsiteX26" fmla="*/ 234693 w 418322"/>
                    <a:gd name="connsiteY26" fmla="*/ 907198 h 989645"/>
                    <a:gd name="connsiteX27" fmla="*/ 123799 w 418322"/>
                    <a:gd name="connsiteY27" fmla="*/ 906719 h 989645"/>
                    <a:gd name="connsiteX28" fmla="*/ 86038 w 418322"/>
                    <a:gd name="connsiteY28" fmla="*/ 793594 h 989645"/>
                    <a:gd name="connsiteX29" fmla="*/ 85082 w 418322"/>
                    <a:gd name="connsiteY29" fmla="*/ 792635 h 989645"/>
                    <a:gd name="connsiteX30" fmla="*/ 78390 w 418322"/>
                    <a:gd name="connsiteY30" fmla="*/ 791197 h 989645"/>
                    <a:gd name="connsiteX31" fmla="*/ 1912 w 418322"/>
                    <a:gd name="connsiteY31" fmla="*/ 714023 h 989645"/>
                    <a:gd name="connsiteX32" fmla="*/ 0 w 418322"/>
                    <a:gd name="connsiteY32" fmla="*/ 709708 h 989645"/>
                    <a:gd name="connsiteX33" fmla="*/ 0 w 418322"/>
                    <a:gd name="connsiteY33" fmla="*/ 680948 h 989645"/>
                    <a:gd name="connsiteX34" fmla="*/ 36327 w 418322"/>
                    <a:gd name="connsiteY34" fmla="*/ 618633 h 989645"/>
                    <a:gd name="connsiteX35" fmla="*/ 10516 w 418322"/>
                    <a:gd name="connsiteY35" fmla="*/ 579327 h 989645"/>
                    <a:gd name="connsiteX36" fmla="*/ 0 w 418322"/>
                    <a:gd name="connsiteY36" fmla="*/ 546732 h 989645"/>
                    <a:gd name="connsiteX37" fmla="*/ 0 w 418322"/>
                    <a:gd name="connsiteY37" fmla="*/ 516054 h 989645"/>
                    <a:gd name="connsiteX38" fmla="*/ 41585 w 418322"/>
                    <a:gd name="connsiteY38" fmla="*/ 443193 h 989645"/>
                    <a:gd name="connsiteX39" fmla="*/ 77434 w 418322"/>
                    <a:gd name="connsiteY39" fmla="*/ 317605 h 989645"/>
                    <a:gd name="connsiteX40" fmla="*/ 74088 w 418322"/>
                    <a:gd name="connsiteY40" fmla="*/ 309936 h 989645"/>
                    <a:gd name="connsiteX41" fmla="*/ 120931 w 418322"/>
                    <a:gd name="connsiteY41" fmla="*/ 181472 h 989645"/>
                    <a:gd name="connsiteX42" fmla="*/ 130491 w 418322"/>
                    <a:gd name="connsiteY42" fmla="*/ 167571 h 989645"/>
                    <a:gd name="connsiteX43" fmla="*/ 204580 w 418322"/>
                    <a:gd name="connsiteY43" fmla="*/ 76495 h 989645"/>
                    <a:gd name="connsiteX44" fmla="*/ 265762 w 418322"/>
                    <a:gd name="connsiteY44" fmla="*/ 80809 h 989645"/>
                    <a:gd name="connsiteX45" fmla="*/ 269586 w 418322"/>
                    <a:gd name="connsiteY45" fmla="*/ 71702 h 989645"/>
                    <a:gd name="connsiteX46" fmla="*/ 336983 w 418322"/>
                    <a:gd name="connsiteY46" fmla="*/ 12263 h 989645"/>
                    <a:gd name="connsiteX47" fmla="*/ 353713 w 418322"/>
                    <a:gd name="connsiteY47" fmla="*/ 7949 h 989645"/>
                    <a:gd name="connsiteX0" fmla="*/ 353713 w 418322"/>
                    <a:gd name="connsiteY0" fmla="*/ 13804 h 995500"/>
                    <a:gd name="connsiteX1" fmla="*/ 380480 w 418322"/>
                    <a:gd name="connsiteY1" fmla="*/ 13804 h 995500"/>
                    <a:gd name="connsiteX2" fmla="*/ 407666 w 418322"/>
                    <a:gd name="connsiteY2" fmla="*/ 22253 h 995500"/>
                    <a:gd name="connsiteX3" fmla="*/ 418322 w 418322"/>
                    <a:gd name="connsiteY3" fmla="*/ 29368 h 995500"/>
                    <a:gd name="connsiteX4" fmla="*/ 418322 w 418322"/>
                    <a:gd name="connsiteY4" fmla="*/ 67776 h 995500"/>
                    <a:gd name="connsiteX5" fmla="*/ 411071 w 418322"/>
                    <a:gd name="connsiteY5" fmla="*/ 63656 h 995500"/>
                    <a:gd name="connsiteX6" fmla="*/ 353713 w 418322"/>
                    <a:gd name="connsiteY6" fmla="*/ 47838 h 995500"/>
                    <a:gd name="connsiteX7" fmla="*/ 35371 w 418322"/>
                    <a:gd name="connsiteY7" fmla="*/ 719878 h 995500"/>
                    <a:gd name="connsiteX8" fmla="*/ 109938 w 418322"/>
                    <a:gd name="connsiteY8" fmla="*/ 764936 h 995500"/>
                    <a:gd name="connsiteX9" fmla="*/ 130013 w 418322"/>
                    <a:gd name="connsiteY9" fmla="*/ 772126 h 995500"/>
                    <a:gd name="connsiteX10" fmla="*/ 127145 w 418322"/>
                    <a:gd name="connsiteY10" fmla="*/ 793217 h 995500"/>
                    <a:gd name="connsiteX11" fmla="*/ 138617 w 418322"/>
                    <a:gd name="connsiteY11" fmla="*/ 882854 h 995500"/>
                    <a:gd name="connsiteX12" fmla="*/ 229435 w 418322"/>
                    <a:gd name="connsiteY12" fmla="*/ 873268 h 995500"/>
                    <a:gd name="connsiteX13" fmla="*/ 249033 w 418322"/>
                    <a:gd name="connsiteY13" fmla="*/ 865598 h 995500"/>
                    <a:gd name="connsiteX14" fmla="*/ 261461 w 418322"/>
                    <a:gd name="connsiteY14" fmla="*/ 882854 h 995500"/>
                    <a:gd name="connsiteX15" fmla="*/ 348455 w 418322"/>
                    <a:gd name="connsiteY15" fmla="*/ 962905 h 995500"/>
                    <a:gd name="connsiteX16" fmla="*/ 407606 w 418322"/>
                    <a:gd name="connsiteY16" fmla="*/ 941634 h 995500"/>
                    <a:gd name="connsiteX17" fmla="*/ 418322 w 418322"/>
                    <a:gd name="connsiteY17" fmla="*/ 928687 h 995500"/>
                    <a:gd name="connsiteX18" fmla="*/ 418322 w 418322"/>
                    <a:gd name="connsiteY18" fmla="*/ 972885 h 995500"/>
                    <a:gd name="connsiteX19" fmla="*/ 411355 w 418322"/>
                    <a:gd name="connsiteY19" fmla="*/ 978723 h 995500"/>
                    <a:gd name="connsiteX20" fmla="*/ 369486 w 418322"/>
                    <a:gd name="connsiteY20" fmla="*/ 994062 h 995500"/>
                    <a:gd name="connsiteX21" fmla="*/ 365184 w 418322"/>
                    <a:gd name="connsiteY21" fmla="*/ 995500 h 995500"/>
                    <a:gd name="connsiteX22" fmla="*/ 334593 w 418322"/>
                    <a:gd name="connsiteY22" fmla="*/ 995500 h 995500"/>
                    <a:gd name="connsiteX23" fmla="*/ 329335 w 418322"/>
                    <a:gd name="connsiteY23" fmla="*/ 993583 h 995500"/>
                    <a:gd name="connsiteX24" fmla="*/ 267674 w 418322"/>
                    <a:gd name="connsiteY24" fmla="*/ 962905 h 995500"/>
                    <a:gd name="connsiteX25" fmla="*/ 234693 w 418322"/>
                    <a:gd name="connsiteY25" fmla="*/ 913053 h 995500"/>
                    <a:gd name="connsiteX26" fmla="*/ 123799 w 418322"/>
                    <a:gd name="connsiteY26" fmla="*/ 912574 h 995500"/>
                    <a:gd name="connsiteX27" fmla="*/ 86038 w 418322"/>
                    <a:gd name="connsiteY27" fmla="*/ 799449 h 995500"/>
                    <a:gd name="connsiteX28" fmla="*/ 85082 w 418322"/>
                    <a:gd name="connsiteY28" fmla="*/ 798490 h 995500"/>
                    <a:gd name="connsiteX29" fmla="*/ 78390 w 418322"/>
                    <a:gd name="connsiteY29" fmla="*/ 797052 h 995500"/>
                    <a:gd name="connsiteX30" fmla="*/ 1912 w 418322"/>
                    <a:gd name="connsiteY30" fmla="*/ 719878 h 995500"/>
                    <a:gd name="connsiteX31" fmla="*/ 0 w 418322"/>
                    <a:gd name="connsiteY31" fmla="*/ 715563 h 995500"/>
                    <a:gd name="connsiteX32" fmla="*/ 0 w 418322"/>
                    <a:gd name="connsiteY32" fmla="*/ 686803 h 995500"/>
                    <a:gd name="connsiteX33" fmla="*/ 36327 w 418322"/>
                    <a:gd name="connsiteY33" fmla="*/ 624488 h 995500"/>
                    <a:gd name="connsiteX34" fmla="*/ 10516 w 418322"/>
                    <a:gd name="connsiteY34" fmla="*/ 585182 h 995500"/>
                    <a:gd name="connsiteX35" fmla="*/ 0 w 418322"/>
                    <a:gd name="connsiteY35" fmla="*/ 552587 h 995500"/>
                    <a:gd name="connsiteX36" fmla="*/ 0 w 418322"/>
                    <a:gd name="connsiteY36" fmla="*/ 521909 h 995500"/>
                    <a:gd name="connsiteX37" fmla="*/ 41585 w 418322"/>
                    <a:gd name="connsiteY37" fmla="*/ 449048 h 995500"/>
                    <a:gd name="connsiteX38" fmla="*/ 77434 w 418322"/>
                    <a:gd name="connsiteY38" fmla="*/ 323460 h 995500"/>
                    <a:gd name="connsiteX39" fmla="*/ 74088 w 418322"/>
                    <a:gd name="connsiteY39" fmla="*/ 315791 h 995500"/>
                    <a:gd name="connsiteX40" fmla="*/ 120931 w 418322"/>
                    <a:gd name="connsiteY40" fmla="*/ 187327 h 995500"/>
                    <a:gd name="connsiteX41" fmla="*/ 130491 w 418322"/>
                    <a:gd name="connsiteY41" fmla="*/ 173426 h 995500"/>
                    <a:gd name="connsiteX42" fmla="*/ 204580 w 418322"/>
                    <a:gd name="connsiteY42" fmla="*/ 82350 h 995500"/>
                    <a:gd name="connsiteX43" fmla="*/ 265762 w 418322"/>
                    <a:gd name="connsiteY43" fmla="*/ 86664 h 995500"/>
                    <a:gd name="connsiteX44" fmla="*/ 269586 w 418322"/>
                    <a:gd name="connsiteY44" fmla="*/ 77557 h 995500"/>
                    <a:gd name="connsiteX45" fmla="*/ 336983 w 418322"/>
                    <a:gd name="connsiteY45" fmla="*/ 18118 h 995500"/>
                    <a:gd name="connsiteX46" fmla="*/ 353713 w 418322"/>
                    <a:gd name="connsiteY46" fmla="*/ 13804 h 995500"/>
                    <a:gd name="connsiteX0" fmla="*/ 353713 w 418322"/>
                    <a:gd name="connsiteY0" fmla="*/ 17140 h 998836"/>
                    <a:gd name="connsiteX1" fmla="*/ 380480 w 418322"/>
                    <a:gd name="connsiteY1" fmla="*/ 17140 h 998836"/>
                    <a:gd name="connsiteX2" fmla="*/ 407666 w 418322"/>
                    <a:gd name="connsiteY2" fmla="*/ 25589 h 998836"/>
                    <a:gd name="connsiteX3" fmla="*/ 418322 w 418322"/>
                    <a:gd name="connsiteY3" fmla="*/ 32704 h 998836"/>
                    <a:gd name="connsiteX4" fmla="*/ 418322 w 418322"/>
                    <a:gd name="connsiteY4" fmla="*/ 71112 h 998836"/>
                    <a:gd name="connsiteX5" fmla="*/ 411071 w 418322"/>
                    <a:gd name="connsiteY5" fmla="*/ 66992 h 998836"/>
                    <a:gd name="connsiteX6" fmla="*/ 353713 w 418322"/>
                    <a:gd name="connsiteY6" fmla="*/ 51174 h 998836"/>
                    <a:gd name="connsiteX7" fmla="*/ 109938 w 418322"/>
                    <a:gd name="connsiteY7" fmla="*/ 768272 h 998836"/>
                    <a:gd name="connsiteX8" fmla="*/ 130013 w 418322"/>
                    <a:gd name="connsiteY8" fmla="*/ 775462 h 998836"/>
                    <a:gd name="connsiteX9" fmla="*/ 127145 w 418322"/>
                    <a:gd name="connsiteY9" fmla="*/ 796553 h 998836"/>
                    <a:gd name="connsiteX10" fmla="*/ 138617 w 418322"/>
                    <a:gd name="connsiteY10" fmla="*/ 886190 h 998836"/>
                    <a:gd name="connsiteX11" fmla="*/ 229435 w 418322"/>
                    <a:gd name="connsiteY11" fmla="*/ 876604 h 998836"/>
                    <a:gd name="connsiteX12" fmla="*/ 249033 w 418322"/>
                    <a:gd name="connsiteY12" fmla="*/ 868934 h 998836"/>
                    <a:gd name="connsiteX13" fmla="*/ 261461 w 418322"/>
                    <a:gd name="connsiteY13" fmla="*/ 886190 h 998836"/>
                    <a:gd name="connsiteX14" fmla="*/ 348455 w 418322"/>
                    <a:gd name="connsiteY14" fmla="*/ 966241 h 998836"/>
                    <a:gd name="connsiteX15" fmla="*/ 407606 w 418322"/>
                    <a:gd name="connsiteY15" fmla="*/ 944970 h 998836"/>
                    <a:gd name="connsiteX16" fmla="*/ 418322 w 418322"/>
                    <a:gd name="connsiteY16" fmla="*/ 932023 h 998836"/>
                    <a:gd name="connsiteX17" fmla="*/ 418322 w 418322"/>
                    <a:gd name="connsiteY17" fmla="*/ 976221 h 998836"/>
                    <a:gd name="connsiteX18" fmla="*/ 411355 w 418322"/>
                    <a:gd name="connsiteY18" fmla="*/ 982059 h 998836"/>
                    <a:gd name="connsiteX19" fmla="*/ 369486 w 418322"/>
                    <a:gd name="connsiteY19" fmla="*/ 997398 h 998836"/>
                    <a:gd name="connsiteX20" fmla="*/ 365184 w 418322"/>
                    <a:gd name="connsiteY20" fmla="*/ 998836 h 998836"/>
                    <a:gd name="connsiteX21" fmla="*/ 334593 w 418322"/>
                    <a:gd name="connsiteY21" fmla="*/ 998836 h 998836"/>
                    <a:gd name="connsiteX22" fmla="*/ 329335 w 418322"/>
                    <a:gd name="connsiteY22" fmla="*/ 996919 h 998836"/>
                    <a:gd name="connsiteX23" fmla="*/ 267674 w 418322"/>
                    <a:gd name="connsiteY23" fmla="*/ 966241 h 998836"/>
                    <a:gd name="connsiteX24" fmla="*/ 234693 w 418322"/>
                    <a:gd name="connsiteY24" fmla="*/ 916389 h 998836"/>
                    <a:gd name="connsiteX25" fmla="*/ 123799 w 418322"/>
                    <a:gd name="connsiteY25" fmla="*/ 915910 h 998836"/>
                    <a:gd name="connsiteX26" fmla="*/ 86038 w 418322"/>
                    <a:gd name="connsiteY26" fmla="*/ 802785 h 998836"/>
                    <a:gd name="connsiteX27" fmla="*/ 85082 w 418322"/>
                    <a:gd name="connsiteY27" fmla="*/ 801826 h 998836"/>
                    <a:gd name="connsiteX28" fmla="*/ 78390 w 418322"/>
                    <a:gd name="connsiteY28" fmla="*/ 800388 h 998836"/>
                    <a:gd name="connsiteX29" fmla="*/ 1912 w 418322"/>
                    <a:gd name="connsiteY29" fmla="*/ 723214 h 998836"/>
                    <a:gd name="connsiteX30" fmla="*/ 0 w 418322"/>
                    <a:gd name="connsiteY30" fmla="*/ 718899 h 998836"/>
                    <a:gd name="connsiteX31" fmla="*/ 0 w 418322"/>
                    <a:gd name="connsiteY31" fmla="*/ 690139 h 998836"/>
                    <a:gd name="connsiteX32" fmla="*/ 36327 w 418322"/>
                    <a:gd name="connsiteY32" fmla="*/ 627824 h 998836"/>
                    <a:gd name="connsiteX33" fmla="*/ 10516 w 418322"/>
                    <a:gd name="connsiteY33" fmla="*/ 588518 h 998836"/>
                    <a:gd name="connsiteX34" fmla="*/ 0 w 418322"/>
                    <a:gd name="connsiteY34" fmla="*/ 555923 h 998836"/>
                    <a:gd name="connsiteX35" fmla="*/ 0 w 418322"/>
                    <a:gd name="connsiteY35" fmla="*/ 525245 h 998836"/>
                    <a:gd name="connsiteX36" fmla="*/ 41585 w 418322"/>
                    <a:gd name="connsiteY36" fmla="*/ 452384 h 998836"/>
                    <a:gd name="connsiteX37" fmla="*/ 77434 w 418322"/>
                    <a:gd name="connsiteY37" fmla="*/ 326796 h 998836"/>
                    <a:gd name="connsiteX38" fmla="*/ 74088 w 418322"/>
                    <a:gd name="connsiteY38" fmla="*/ 319127 h 998836"/>
                    <a:gd name="connsiteX39" fmla="*/ 120931 w 418322"/>
                    <a:gd name="connsiteY39" fmla="*/ 190663 h 998836"/>
                    <a:gd name="connsiteX40" fmla="*/ 130491 w 418322"/>
                    <a:gd name="connsiteY40" fmla="*/ 176762 h 998836"/>
                    <a:gd name="connsiteX41" fmla="*/ 204580 w 418322"/>
                    <a:gd name="connsiteY41" fmla="*/ 85686 h 998836"/>
                    <a:gd name="connsiteX42" fmla="*/ 265762 w 418322"/>
                    <a:gd name="connsiteY42" fmla="*/ 90000 h 998836"/>
                    <a:gd name="connsiteX43" fmla="*/ 269586 w 418322"/>
                    <a:gd name="connsiteY43" fmla="*/ 80893 h 998836"/>
                    <a:gd name="connsiteX44" fmla="*/ 336983 w 418322"/>
                    <a:gd name="connsiteY44" fmla="*/ 21454 h 998836"/>
                    <a:gd name="connsiteX45" fmla="*/ 353713 w 418322"/>
                    <a:gd name="connsiteY45" fmla="*/ 17140 h 998836"/>
                    <a:gd name="connsiteX0" fmla="*/ 353713 w 418322"/>
                    <a:gd name="connsiteY0" fmla="*/ 17140 h 998836"/>
                    <a:gd name="connsiteX1" fmla="*/ 380480 w 418322"/>
                    <a:gd name="connsiteY1" fmla="*/ 17140 h 998836"/>
                    <a:gd name="connsiteX2" fmla="*/ 407666 w 418322"/>
                    <a:gd name="connsiteY2" fmla="*/ 25589 h 998836"/>
                    <a:gd name="connsiteX3" fmla="*/ 418322 w 418322"/>
                    <a:gd name="connsiteY3" fmla="*/ 32704 h 998836"/>
                    <a:gd name="connsiteX4" fmla="*/ 418322 w 418322"/>
                    <a:gd name="connsiteY4" fmla="*/ 71112 h 998836"/>
                    <a:gd name="connsiteX5" fmla="*/ 411071 w 418322"/>
                    <a:gd name="connsiteY5" fmla="*/ 66992 h 998836"/>
                    <a:gd name="connsiteX6" fmla="*/ 353713 w 418322"/>
                    <a:gd name="connsiteY6" fmla="*/ 51174 h 998836"/>
                    <a:gd name="connsiteX7" fmla="*/ 109938 w 418322"/>
                    <a:gd name="connsiteY7" fmla="*/ 768272 h 998836"/>
                    <a:gd name="connsiteX8" fmla="*/ 127145 w 418322"/>
                    <a:gd name="connsiteY8" fmla="*/ 796553 h 998836"/>
                    <a:gd name="connsiteX9" fmla="*/ 138617 w 418322"/>
                    <a:gd name="connsiteY9" fmla="*/ 886190 h 998836"/>
                    <a:gd name="connsiteX10" fmla="*/ 229435 w 418322"/>
                    <a:gd name="connsiteY10" fmla="*/ 876604 h 998836"/>
                    <a:gd name="connsiteX11" fmla="*/ 249033 w 418322"/>
                    <a:gd name="connsiteY11" fmla="*/ 868934 h 998836"/>
                    <a:gd name="connsiteX12" fmla="*/ 261461 w 418322"/>
                    <a:gd name="connsiteY12" fmla="*/ 886190 h 998836"/>
                    <a:gd name="connsiteX13" fmla="*/ 348455 w 418322"/>
                    <a:gd name="connsiteY13" fmla="*/ 966241 h 998836"/>
                    <a:gd name="connsiteX14" fmla="*/ 407606 w 418322"/>
                    <a:gd name="connsiteY14" fmla="*/ 944970 h 998836"/>
                    <a:gd name="connsiteX15" fmla="*/ 418322 w 418322"/>
                    <a:gd name="connsiteY15" fmla="*/ 932023 h 998836"/>
                    <a:gd name="connsiteX16" fmla="*/ 418322 w 418322"/>
                    <a:gd name="connsiteY16" fmla="*/ 976221 h 998836"/>
                    <a:gd name="connsiteX17" fmla="*/ 411355 w 418322"/>
                    <a:gd name="connsiteY17" fmla="*/ 982059 h 998836"/>
                    <a:gd name="connsiteX18" fmla="*/ 369486 w 418322"/>
                    <a:gd name="connsiteY18" fmla="*/ 997398 h 998836"/>
                    <a:gd name="connsiteX19" fmla="*/ 365184 w 418322"/>
                    <a:gd name="connsiteY19" fmla="*/ 998836 h 998836"/>
                    <a:gd name="connsiteX20" fmla="*/ 334593 w 418322"/>
                    <a:gd name="connsiteY20" fmla="*/ 998836 h 998836"/>
                    <a:gd name="connsiteX21" fmla="*/ 329335 w 418322"/>
                    <a:gd name="connsiteY21" fmla="*/ 996919 h 998836"/>
                    <a:gd name="connsiteX22" fmla="*/ 267674 w 418322"/>
                    <a:gd name="connsiteY22" fmla="*/ 966241 h 998836"/>
                    <a:gd name="connsiteX23" fmla="*/ 234693 w 418322"/>
                    <a:gd name="connsiteY23" fmla="*/ 916389 h 998836"/>
                    <a:gd name="connsiteX24" fmla="*/ 123799 w 418322"/>
                    <a:gd name="connsiteY24" fmla="*/ 915910 h 998836"/>
                    <a:gd name="connsiteX25" fmla="*/ 86038 w 418322"/>
                    <a:gd name="connsiteY25" fmla="*/ 802785 h 998836"/>
                    <a:gd name="connsiteX26" fmla="*/ 85082 w 418322"/>
                    <a:gd name="connsiteY26" fmla="*/ 801826 h 998836"/>
                    <a:gd name="connsiteX27" fmla="*/ 78390 w 418322"/>
                    <a:gd name="connsiteY27" fmla="*/ 800388 h 998836"/>
                    <a:gd name="connsiteX28" fmla="*/ 1912 w 418322"/>
                    <a:gd name="connsiteY28" fmla="*/ 723214 h 998836"/>
                    <a:gd name="connsiteX29" fmla="*/ 0 w 418322"/>
                    <a:gd name="connsiteY29" fmla="*/ 718899 h 998836"/>
                    <a:gd name="connsiteX30" fmla="*/ 0 w 418322"/>
                    <a:gd name="connsiteY30" fmla="*/ 690139 h 998836"/>
                    <a:gd name="connsiteX31" fmla="*/ 36327 w 418322"/>
                    <a:gd name="connsiteY31" fmla="*/ 627824 h 998836"/>
                    <a:gd name="connsiteX32" fmla="*/ 10516 w 418322"/>
                    <a:gd name="connsiteY32" fmla="*/ 588518 h 998836"/>
                    <a:gd name="connsiteX33" fmla="*/ 0 w 418322"/>
                    <a:gd name="connsiteY33" fmla="*/ 555923 h 998836"/>
                    <a:gd name="connsiteX34" fmla="*/ 0 w 418322"/>
                    <a:gd name="connsiteY34" fmla="*/ 525245 h 998836"/>
                    <a:gd name="connsiteX35" fmla="*/ 41585 w 418322"/>
                    <a:gd name="connsiteY35" fmla="*/ 452384 h 998836"/>
                    <a:gd name="connsiteX36" fmla="*/ 77434 w 418322"/>
                    <a:gd name="connsiteY36" fmla="*/ 326796 h 998836"/>
                    <a:gd name="connsiteX37" fmla="*/ 74088 w 418322"/>
                    <a:gd name="connsiteY37" fmla="*/ 319127 h 998836"/>
                    <a:gd name="connsiteX38" fmla="*/ 120931 w 418322"/>
                    <a:gd name="connsiteY38" fmla="*/ 190663 h 998836"/>
                    <a:gd name="connsiteX39" fmla="*/ 130491 w 418322"/>
                    <a:gd name="connsiteY39" fmla="*/ 176762 h 998836"/>
                    <a:gd name="connsiteX40" fmla="*/ 204580 w 418322"/>
                    <a:gd name="connsiteY40" fmla="*/ 85686 h 998836"/>
                    <a:gd name="connsiteX41" fmla="*/ 265762 w 418322"/>
                    <a:gd name="connsiteY41" fmla="*/ 90000 h 998836"/>
                    <a:gd name="connsiteX42" fmla="*/ 269586 w 418322"/>
                    <a:gd name="connsiteY42" fmla="*/ 80893 h 998836"/>
                    <a:gd name="connsiteX43" fmla="*/ 336983 w 418322"/>
                    <a:gd name="connsiteY43" fmla="*/ 21454 h 998836"/>
                    <a:gd name="connsiteX44" fmla="*/ 353713 w 418322"/>
                    <a:gd name="connsiteY44" fmla="*/ 17140 h 998836"/>
                    <a:gd name="connsiteX0" fmla="*/ 353713 w 418322"/>
                    <a:gd name="connsiteY0" fmla="*/ 17140 h 998836"/>
                    <a:gd name="connsiteX1" fmla="*/ 380480 w 418322"/>
                    <a:gd name="connsiteY1" fmla="*/ 17140 h 998836"/>
                    <a:gd name="connsiteX2" fmla="*/ 407666 w 418322"/>
                    <a:gd name="connsiteY2" fmla="*/ 25589 h 998836"/>
                    <a:gd name="connsiteX3" fmla="*/ 418322 w 418322"/>
                    <a:gd name="connsiteY3" fmla="*/ 32704 h 998836"/>
                    <a:gd name="connsiteX4" fmla="*/ 418322 w 418322"/>
                    <a:gd name="connsiteY4" fmla="*/ 71112 h 998836"/>
                    <a:gd name="connsiteX5" fmla="*/ 411071 w 418322"/>
                    <a:gd name="connsiteY5" fmla="*/ 66992 h 998836"/>
                    <a:gd name="connsiteX6" fmla="*/ 353713 w 418322"/>
                    <a:gd name="connsiteY6" fmla="*/ 51174 h 998836"/>
                    <a:gd name="connsiteX7" fmla="*/ 109938 w 418322"/>
                    <a:gd name="connsiteY7" fmla="*/ 768272 h 998836"/>
                    <a:gd name="connsiteX8" fmla="*/ 138617 w 418322"/>
                    <a:gd name="connsiteY8" fmla="*/ 886190 h 998836"/>
                    <a:gd name="connsiteX9" fmla="*/ 229435 w 418322"/>
                    <a:gd name="connsiteY9" fmla="*/ 876604 h 998836"/>
                    <a:gd name="connsiteX10" fmla="*/ 249033 w 418322"/>
                    <a:gd name="connsiteY10" fmla="*/ 868934 h 998836"/>
                    <a:gd name="connsiteX11" fmla="*/ 261461 w 418322"/>
                    <a:gd name="connsiteY11" fmla="*/ 886190 h 998836"/>
                    <a:gd name="connsiteX12" fmla="*/ 348455 w 418322"/>
                    <a:gd name="connsiteY12" fmla="*/ 966241 h 998836"/>
                    <a:gd name="connsiteX13" fmla="*/ 407606 w 418322"/>
                    <a:gd name="connsiteY13" fmla="*/ 944970 h 998836"/>
                    <a:gd name="connsiteX14" fmla="*/ 418322 w 418322"/>
                    <a:gd name="connsiteY14" fmla="*/ 932023 h 998836"/>
                    <a:gd name="connsiteX15" fmla="*/ 418322 w 418322"/>
                    <a:gd name="connsiteY15" fmla="*/ 976221 h 998836"/>
                    <a:gd name="connsiteX16" fmla="*/ 411355 w 418322"/>
                    <a:gd name="connsiteY16" fmla="*/ 982059 h 998836"/>
                    <a:gd name="connsiteX17" fmla="*/ 369486 w 418322"/>
                    <a:gd name="connsiteY17" fmla="*/ 997398 h 998836"/>
                    <a:gd name="connsiteX18" fmla="*/ 365184 w 418322"/>
                    <a:gd name="connsiteY18" fmla="*/ 998836 h 998836"/>
                    <a:gd name="connsiteX19" fmla="*/ 334593 w 418322"/>
                    <a:gd name="connsiteY19" fmla="*/ 998836 h 998836"/>
                    <a:gd name="connsiteX20" fmla="*/ 329335 w 418322"/>
                    <a:gd name="connsiteY20" fmla="*/ 996919 h 998836"/>
                    <a:gd name="connsiteX21" fmla="*/ 267674 w 418322"/>
                    <a:gd name="connsiteY21" fmla="*/ 966241 h 998836"/>
                    <a:gd name="connsiteX22" fmla="*/ 234693 w 418322"/>
                    <a:gd name="connsiteY22" fmla="*/ 916389 h 998836"/>
                    <a:gd name="connsiteX23" fmla="*/ 123799 w 418322"/>
                    <a:gd name="connsiteY23" fmla="*/ 915910 h 998836"/>
                    <a:gd name="connsiteX24" fmla="*/ 86038 w 418322"/>
                    <a:gd name="connsiteY24" fmla="*/ 802785 h 998836"/>
                    <a:gd name="connsiteX25" fmla="*/ 85082 w 418322"/>
                    <a:gd name="connsiteY25" fmla="*/ 801826 h 998836"/>
                    <a:gd name="connsiteX26" fmla="*/ 78390 w 418322"/>
                    <a:gd name="connsiteY26" fmla="*/ 800388 h 998836"/>
                    <a:gd name="connsiteX27" fmla="*/ 1912 w 418322"/>
                    <a:gd name="connsiteY27" fmla="*/ 723214 h 998836"/>
                    <a:gd name="connsiteX28" fmla="*/ 0 w 418322"/>
                    <a:gd name="connsiteY28" fmla="*/ 718899 h 998836"/>
                    <a:gd name="connsiteX29" fmla="*/ 0 w 418322"/>
                    <a:gd name="connsiteY29" fmla="*/ 690139 h 998836"/>
                    <a:gd name="connsiteX30" fmla="*/ 36327 w 418322"/>
                    <a:gd name="connsiteY30" fmla="*/ 627824 h 998836"/>
                    <a:gd name="connsiteX31" fmla="*/ 10516 w 418322"/>
                    <a:gd name="connsiteY31" fmla="*/ 588518 h 998836"/>
                    <a:gd name="connsiteX32" fmla="*/ 0 w 418322"/>
                    <a:gd name="connsiteY32" fmla="*/ 555923 h 998836"/>
                    <a:gd name="connsiteX33" fmla="*/ 0 w 418322"/>
                    <a:gd name="connsiteY33" fmla="*/ 525245 h 998836"/>
                    <a:gd name="connsiteX34" fmla="*/ 41585 w 418322"/>
                    <a:gd name="connsiteY34" fmla="*/ 452384 h 998836"/>
                    <a:gd name="connsiteX35" fmla="*/ 77434 w 418322"/>
                    <a:gd name="connsiteY35" fmla="*/ 326796 h 998836"/>
                    <a:gd name="connsiteX36" fmla="*/ 74088 w 418322"/>
                    <a:gd name="connsiteY36" fmla="*/ 319127 h 998836"/>
                    <a:gd name="connsiteX37" fmla="*/ 120931 w 418322"/>
                    <a:gd name="connsiteY37" fmla="*/ 190663 h 998836"/>
                    <a:gd name="connsiteX38" fmla="*/ 130491 w 418322"/>
                    <a:gd name="connsiteY38" fmla="*/ 176762 h 998836"/>
                    <a:gd name="connsiteX39" fmla="*/ 204580 w 418322"/>
                    <a:gd name="connsiteY39" fmla="*/ 85686 h 998836"/>
                    <a:gd name="connsiteX40" fmla="*/ 265762 w 418322"/>
                    <a:gd name="connsiteY40" fmla="*/ 90000 h 998836"/>
                    <a:gd name="connsiteX41" fmla="*/ 269586 w 418322"/>
                    <a:gd name="connsiteY41" fmla="*/ 80893 h 998836"/>
                    <a:gd name="connsiteX42" fmla="*/ 336983 w 418322"/>
                    <a:gd name="connsiteY42" fmla="*/ 21454 h 998836"/>
                    <a:gd name="connsiteX43" fmla="*/ 353713 w 418322"/>
                    <a:gd name="connsiteY43" fmla="*/ 17140 h 998836"/>
                    <a:gd name="connsiteX0" fmla="*/ 353713 w 418322"/>
                    <a:gd name="connsiteY0" fmla="*/ 25871 h 1007567"/>
                    <a:gd name="connsiteX1" fmla="*/ 380480 w 418322"/>
                    <a:gd name="connsiteY1" fmla="*/ 25871 h 1007567"/>
                    <a:gd name="connsiteX2" fmla="*/ 407666 w 418322"/>
                    <a:gd name="connsiteY2" fmla="*/ 34320 h 1007567"/>
                    <a:gd name="connsiteX3" fmla="*/ 418322 w 418322"/>
                    <a:gd name="connsiteY3" fmla="*/ 41435 h 1007567"/>
                    <a:gd name="connsiteX4" fmla="*/ 418322 w 418322"/>
                    <a:gd name="connsiteY4" fmla="*/ 79843 h 1007567"/>
                    <a:gd name="connsiteX5" fmla="*/ 411071 w 418322"/>
                    <a:gd name="connsiteY5" fmla="*/ 75723 h 1007567"/>
                    <a:gd name="connsiteX6" fmla="*/ 353713 w 418322"/>
                    <a:gd name="connsiteY6" fmla="*/ 59905 h 1007567"/>
                    <a:gd name="connsiteX7" fmla="*/ 138617 w 418322"/>
                    <a:gd name="connsiteY7" fmla="*/ 894921 h 1007567"/>
                    <a:gd name="connsiteX8" fmla="*/ 229435 w 418322"/>
                    <a:gd name="connsiteY8" fmla="*/ 885335 h 1007567"/>
                    <a:gd name="connsiteX9" fmla="*/ 249033 w 418322"/>
                    <a:gd name="connsiteY9" fmla="*/ 877665 h 1007567"/>
                    <a:gd name="connsiteX10" fmla="*/ 261461 w 418322"/>
                    <a:gd name="connsiteY10" fmla="*/ 894921 h 1007567"/>
                    <a:gd name="connsiteX11" fmla="*/ 348455 w 418322"/>
                    <a:gd name="connsiteY11" fmla="*/ 974972 h 1007567"/>
                    <a:gd name="connsiteX12" fmla="*/ 407606 w 418322"/>
                    <a:gd name="connsiteY12" fmla="*/ 953701 h 1007567"/>
                    <a:gd name="connsiteX13" fmla="*/ 418322 w 418322"/>
                    <a:gd name="connsiteY13" fmla="*/ 940754 h 1007567"/>
                    <a:gd name="connsiteX14" fmla="*/ 418322 w 418322"/>
                    <a:gd name="connsiteY14" fmla="*/ 984952 h 1007567"/>
                    <a:gd name="connsiteX15" fmla="*/ 411355 w 418322"/>
                    <a:gd name="connsiteY15" fmla="*/ 990790 h 1007567"/>
                    <a:gd name="connsiteX16" fmla="*/ 369486 w 418322"/>
                    <a:gd name="connsiteY16" fmla="*/ 1006129 h 1007567"/>
                    <a:gd name="connsiteX17" fmla="*/ 365184 w 418322"/>
                    <a:gd name="connsiteY17" fmla="*/ 1007567 h 1007567"/>
                    <a:gd name="connsiteX18" fmla="*/ 334593 w 418322"/>
                    <a:gd name="connsiteY18" fmla="*/ 1007567 h 1007567"/>
                    <a:gd name="connsiteX19" fmla="*/ 329335 w 418322"/>
                    <a:gd name="connsiteY19" fmla="*/ 1005650 h 1007567"/>
                    <a:gd name="connsiteX20" fmla="*/ 267674 w 418322"/>
                    <a:gd name="connsiteY20" fmla="*/ 974972 h 1007567"/>
                    <a:gd name="connsiteX21" fmla="*/ 234693 w 418322"/>
                    <a:gd name="connsiteY21" fmla="*/ 925120 h 1007567"/>
                    <a:gd name="connsiteX22" fmla="*/ 123799 w 418322"/>
                    <a:gd name="connsiteY22" fmla="*/ 924641 h 1007567"/>
                    <a:gd name="connsiteX23" fmla="*/ 86038 w 418322"/>
                    <a:gd name="connsiteY23" fmla="*/ 811516 h 1007567"/>
                    <a:gd name="connsiteX24" fmla="*/ 85082 w 418322"/>
                    <a:gd name="connsiteY24" fmla="*/ 810557 h 1007567"/>
                    <a:gd name="connsiteX25" fmla="*/ 78390 w 418322"/>
                    <a:gd name="connsiteY25" fmla="*/ 809119 h 1007567"/>
                    <a:gd name="connsiteX26" fmla="*/ 1912 w 418322"/>
                    <a:gd name="connsiteY26" fmla="*/ 731945 h 1007567"/>
                    <a:gd name="connsiteX27" fmla="*/ 0 w 418322"/>
                    <a:gd name="connsiteY27" fmla="*/ 727630 h 1007567"/>
                    <a:gd name="connsiteX28" fmla="*/ 0 w 418322"/>
                    <a:gd name="connsiteY28" fmla="*/ 698870 h 1007567"/>
                    <a:gd name="connsiteX29" fmla="*/ 36327 w 418322"/>
                    <a:gd name="connsiteY29" fmla="*/ 636555 h 1007567"/>
                    <a:gd name="connsiteX30" fmla="*/ 10516 w 418322"/>
                    <a:gd name="connsiteY30" fmla="*/ 597249 h 1007567"/>
                    <a:gd name="connsiteX31" fmla="*/ 0 w 418322"/>
                    <a:gd name="connsiteY31" fmla="*/ 564654 h 1007567"/>
                    <a:gd name="connsiteX32" fmla="*/ 0 w 418322"/>
                    <a:gd name="connsiteY32" fmla="*/ 533976 h 1007567"/>
                    <a:gd name="connsiteX33" fmla="*/ 41585 w 418322"/>
                    <a:gd name="connsiteY33" fmla="*/ 461115 h 1007567"/>
                    <a:gd name="connsiteX34" fmla="*/ 77434 w 418322"/>
                    <a:gd name="connsiteY34" fmla="*/ 335527 h 1007567"/>
                    <a:gd name="connsiteX35" fmla="*/ 74088 w 418322"/>
                    <a:gd name="connsiteY35" fmla="*/ 327858 h 1007567"/>
                    <a:gd name="connsiteX36" fmla="*/ 120931 w 418322"/>
                    <a:gd name="connsiteY36" fmla="*/ 199394 h 1007567"/>
                    <a:gd name="connsiteX37" fmla="*/ 130491 w 418322"/>
                    <a:gd name="connsiteY37" fmla="*/ 185493 h 1007567"/>
                    <a:gd name="connsiteX38" fmla="*/ 204580 w 418322"/>
                    <a:gd name="connsiteY38" fmla="*/ 94417 h 1007567"/>
                    <a:gd name="connsiteX39" fmla="*/ 265762 w 418322"/>
                    <a:gd name="connsiteY39" fmla="*/ 98731 h 1007567"/>
                    <a:gd name="connsiteX40" fmla="*/ 269586 w 418322"/>
                    <a:gd name="connsiteY40" fmla="*/ 89624 h 1007567"/>
                    <a:gd name="connsiteX41" fmla="*/ 336983 w 418322"/>
                    <a:gd name="connsiteY41" fmla="*/ 30185 h 1007567"/>
                    <a:gd name="connsiteX42" fmla="*/ 353713 w 418322"/>
                    <a:gd name="connsiteY42" fmla="*/ 25871 h 1007567"/>
                    <a:gd name="connsiteX0" fmla="*/ 353713 w 418322"/>
                    <a:gd name="connsiteY0" fmla="*/ 25162 h 1006858"/>
                    <a:gd name="connsiteX1" fmla="*/ 380480 w 418322"/>
                    <a:gd name="connsiteY1" fmla="*/ 25162 h 1006858"/>
                    <a:gd name="connsiteX2" fmla="*/ 407666 w 418322"/>
                    <a:gd name="connsiteY2" fmla="*/ 33611 h 1006858"/>
                    <a:gd name="connsiteX3" fmla="*/ 418322 w 418322"/>
                    <a:gd name="connsiteY3" fmla="*/ 40726 h 1006858"/>
                    <a:gd name="connsiteX4" fmla="*/ 418322 w 418322"/>
                    <a:gd name="connsiteY4" fmla="*/ 79134 h 1006858"/>
                    <a:gd name="connsiteX5" fmla="*/ 411071 w 418322"/>
                    <a:gd name="connsiteY5" fmla="*/ 75014 h 1006858"/>
                    <a:gd name="connsiteX6" fmla="*/ 353713 w 418322"/>
                    <a:gd name="connsiteY6" fmla="*/ 59196 h 1006858"/>
                    <a:gd name="connsiteX7" fmla="*/ 229435 w 418322"/>
                    <a:gd name="connsiteY7" fmla="*/ 884626 h 1006858"/>
                    <a:gd name="connsiteX8" fmla="*/ 249033 w 418322"/>
                    <a:gd name="connsiteY8" fmla="*/ 876956 h 1006858"/>
                    <a:gd name="connsiteX9" fmla="*/ 261461 w 418322"/>
                    <a:gd name="connsiteY9" fmla="*/ 894212 h 1006858"/>
                    <a:gd name="connsiteX10" fmla="*/ 348455 w 418322"/>
                    <a:gd name="connsiteY10" fmla="*/ 974263 h 1006858"/>
                    <a:gd name="connsiteX11" fmla="*/ 407606 w 418322"/>
                    <a:gd name="connsiteY11" fmla="*/ 952992 h 1006858"/>
                    <a:gd name="connsiteX12" fmla="*/ 418322 w 418322"/>
                    <a:gd name="connsiteY12" fmla="*/ 940045 h 1006858"/>
                    <a:gd name="connsiteX13" fmla="*/ 418322 w 418322"/>
                    <a:gd name="connsiteY13" fmla="*/ 984243 h 1006858"/>
                    <a:gd name="connsiteX14" fmla="*/ 411355 w 418322"/>
                    <a:gd name="connsiteY14" fmla="*/ 990081 h 1006858"/>
                    <a:gd name="connsiteX15" fmla="*/ 369486 w 418322"/>
                    <a:gd name="connsiteY15" fmla="*/ 1005420 h 1006858"/>
                    <a:gd name="connsiteX16" fmla="*/ 365184 w 418322"/>
                    <a:gd name="connsiteY16" fmla="*/ 1006858 h 1006858"/>
                    <a:gd name="connsiteX17" fmla="*/ 334593 w 418322"/>
                    <a:gd name="connsiteY17" fmla="*/ 1006858 h 1006858"/>
                    <a:gd name="connsiteX18" fmla="*/ 329335 w 418322"/>
                    <a:gd name="connsiteY18" fmla="*/ 1004941 h 1006858"/>
                    <a:gd name="connsiteX19" fmla="*/ 267674 w 418322"/>
                    <a:gd name="connsiteY19" fmla="*/ 974263 h 1006858"/>
                    <a:gd name="connsiteX20" fmla="*/ 234693 w 418322"/>
                    <a:gd name="connsiteY20" fmla="*/ 924411 h 1006858"/>
                    <a:gd name="connsiteX21" fmla="*/ 123799 w 418322"/>
                    <a:gd name="connsiteY21" fmla="*/ 923932 h 1006858"/>
                    <a:gd name="connsiteX22" fmla="*/ 86038 w 418322"/>
                    <a:gd name="connsiteY22" fmla="*/ 810807 h 1006858"/>
                    <a:gd name="connsiteX23" fmla="*/ 85082 w 418322"/>
                    <a:gd name="connsiteY23" fmla="*/ 809848 h 1006858"/>
                    <a:gd name="connsiteX24" fmla="*/ 78390 w 418322"/>
                    <a:gd name="connsiteY24" fmla="*/ 808410 h 1006858"/>
                    <a:gd name="connsiteX25" fmla="*/ 1912 w 418322"/>
                    <a:gd name="connsiteY25" fmla="*/ 731236 h 1006858"/>
                    <a:gd name="connsiteX26" fmla="*/ 0 w 418322"/>
                    <a:gd name="connsiteY26" fmla="*/ 726921 h 1006858"/>
                    <a:gd name="connsiteX27" fmla="*/ 0 w 418322"/>
                    <a:gd name="connsiteY27" fmla="*/ 698161 h 1006858"/>
                    <a:gd name="connsiteX28" fmla="*/ 36327 w 418322"/>
                    <a:gd name="connsiteY28" fmla="*/ 635846 h 1006858"/>
                    <a:gd name="connsiteX29" fmla="*/ 10516 w 418322"/>
                    <a:gd name="connsiteY29" fmla="*/ 596540 h 1006858"/>
                    <a:gd name="connsiteX30" fmla="*/ 0 w 418322"/>
                    <a:gd name="connsiteY30" fmla="*/ 563945 h 1006858"/>
                    <a:gd name="connsiteX31" fmla="*/ 0 w 418322"/>
                    <a:gd name="connsiteY31" fmla="*/ 533267 h 1006858"/>
                    <a:gd name="connsiteX32" fmla="*/ 41585 w 418322"/>
                    <a:gd name="connsiteY32" fmla="*/ 460406 h 1006858"/>
                    <a:gd name="connsiteX33" fmla="*/ 77434 w 418322"/>
                    <a:gd name="connsiteY33" fmla="*/ 334818 h 1006858"/>
                    <a:gd name="connsiteX34" fmla="*/ 74088 w 418322"/>
                    <a:gd name="connsiteY34" fmla="*/ 327149 h 1006858"/>
                    <a:gd name="connsiteX35" fmla="*/ 120931 w 418322"/>
                    <a:gd name="connsiteY35" fmla="*/ 198685 h 1006858"/>
                    <a:gd name="connsiteX36" fmla="*/ 130491 w 418322"/>
                    <a:gd name="connsiteY36" fmla="*/ 184784 h 1006858"/>
                    <a:gd name="connsiteX37" fmla="*/ 204580 w 418322"/>
                    <a:gd name="connsiteY37" fmla="*/ 93708 h 1006858"/>
                    <a:gd name="connsiteX38" fmla="*/ 265762 w 418322"/>
                    <a:gd name="connsiteY38" fmla="*/ 98022 h 1006858"/>
                    <a:gd name="connsiteX39" fmla="*/ 269586 w 418322"/>
                    <a:gd name="connsiteY39" fmla="*/ 88915 h 1006858"/>
                    <a:gd name="connsiteX40" fmla="*/ 336983 w 418322"/>
                    <a:gd name="connsiteY40" fmla="*/ 29476 h 1006858"/>
                    <a:gd name="connsiteX41" fmla="*/ 353713 w 418322"/>
                    <a:gd name="connsiteY41" fmla="*/ 25162 h 1006858"/>
                    <a:gd name="connsiteX0" fmla="*/ 353713 w 418322"/>
                    <a:gd name="connsiteY0" fmla="*/ 25162 h 1006858"/>
                    <a:gd name="connsiteX1" fmla="*/ 380480 w 418322"/>
                    <a:gd name="connsiteY1" fmla="*/ 25162 h 1006858"/>
                    <a:gd name="connsiteX2" fmla="*/ 407666 w 418322"/>
                    <a:gd name="connsiteY2" fmla="*/ 33611 h 1006858"/>
                    <a:gd name="connsiteX3" fmla="*/ 418322 w 418322"/>
                    <a:gd name="connsiteY3" fmla="*/ 40726 h 1006858"/>
                    <a:gd name="connsiteX4" fmla="*/ 418322 w 418322"/>
                    <a:gd name="connsiteY4" fmla="*/ 79134 h 1006858"/>
                    <a:gd name="connsiteX5" fmla="*/ 411071 w 418322"/>
                    <a:gd name="connsiteY5" fmla="*/ 75014 h 1006858"/>
                    <a:gd name="connsiteX6" fmla="*/ 353713 w 418322"/>
                    <a:gd name="connsiteY6" fmla="*/ 59196 h 1006858"/>
                    <a:gd name="connsiteX7" fmla="*/ 229435 w 418322"/>
                    <a:gd name="connsiteY7" fmla="*/ 884626 h 1006858"/>
                    <a:gd name="connsiteX8" fmla="*/ 249033 w 418322"/>
                    <a:gd name="connsiteY8" fmla="*/ 876956 h 1006858"/>
                    <a:gd name="connsiteX9" fmla="*/ 348455 w 418322"/>
                    <a:gd name="connsiteY9" fmla="*/ 974263 h 1006858"/>
                    <a:gd name="connsiteX10" fmla="*/ 407606 w 418322"/>
                    <a:gd name="connsiteY10" fmla="*/ 952992 h 1006858"/>
                    <a:gd name="connsiteX11" fmla="*/ 418322 w 418322"/>
                    <a:gd name="connsiteY11" fmla="*/ 940045 h 1006858"/>
                    <a:gd name="connsiteX12" fmla="*/ 418322 w 418322"/>
                    <a:gd name="connsiteY12" fmla="*/ 984243 h 1006858"/>
                    <a:gd name="connsiteX13" fmla="*/ 411355 w 418322"/>
                    <a:gd name="connsiteY13" fmla="*/ 990081 h 1006858"/>
                    <a:gd name="connsiteX14" fmla="*/ 369486 w 418322"/>
                    <a:gd name="connsiteY14" fmla="*/ 1005420 h 1006858"/>
                    <a:gd name="connsiteX15" fmla="*/ 365184 w 418322"/>
                    <a:gd name="connsiteY15" fmla="*/ 1006858 h 1006858"/>
                    <a:gd name="connsiteX16" fmla="*/ 334593 w 418322"/>
                    <a:gd name="connsiteY16" fmla="*/ 1006858 h 1006858"/>
                    <a:gd name="connsiteX17" fmla="*/ 329335 w 418322"/>
                    <a:gd name="connsiteY17" fmla="*/ 1004941 h 1006858"/>
                    <a:gd name="connsiteX18" fmla="*/ 267674 w 418322"/>
                    <a:gd name="connsiteY18" fmla="*/ 974263 h 1006858"/>
                    <a:gd name="connsiteX19" fmla="*/ 234693 w 418322"/>
                    <a:gd name="connsiteY19" fmla="*/ 924411 h 1006858"/>
                    <a:gd name="connsiteX20" fmla="*/ 123799 w 418322"/>
                    <a:gd name="connsiteY20" fmla="*/ 923932 h 1006858"/>
                    <a:gd name="connsiteX21" fmla="*/ 86038 w 418322"/>
                    <a:gd name="connsiteY21" fmla="*/ 810807 h 1006858"/>
                    <a:gd name="connsiteX22" fmla="*/ 85082 w 418322"/>
                    <a:gd name="connsiteY22" fmla="*/ 809848 h 1006858"/>
                    <a:gd name="connsiteX23" fmla="*/ 78390 w 418322"/>
                    <a:gd name="connsiteY23" fmla="*/ 808410 h 1006858"/>
                    <a:gd name="connsiteX24" fmla="*/ 1912 w 418322"/>
                    <a:gd name="connsiteY24" fmla="*/ 731236 h 1006858"/>
                    <a:gd name="connsiteX25" fmla="*/ 0 w 418322"/>
                    <a:gd name="connsiteY25" fmla="*/ 726921 h 1006858"/>
                    <a:gd name="connsiteX26" fmla="*/ 0 w 418322"/>
                    <a:gd name="connsiteY26" fmla="*/ 698161 h 1006858"/>
                    <a:gd name="connsiteX27" fmla="*/ 36327 w 418322"/>
                    <a:gd name="connsiteY27" fmla="*/ 635846 h 1006858"/>
                    <a:gd name="connsiteX28" fmla="*/ 10516 w 418322"/>
                    <a:gd name="connsiteY28" fmla="*/ 596540 h 1006858"/>
                    <a:gd name="connsiteX29" fmla="*/ 0 w 418322"/>
                    <a:gd name="connsiteY29" fmla="*/ 563945 h 1006858"/>
                    <a:gd name="connsiteX30" fmla="*/ 0 w 418322"/>
                    <a:gd name="connsiteY30" fmla="*/ 533267 h 1006858"/>
                    <a:gd name="connsiteX31" fmla="*/ 41585 w 418322"/>
                    <a:gd name="connsiteY31" fmla="*/ 460406 h 1006858"/>
                    <a:gd name="connsiteX32" fmla="*/ 77434 w 418322"/>
                    <a:gd name="connsiteY32" fmla="*/ 334818 h 1006858"/>
                    <a:gd name="connsiteX33" fmla="*/ 74088 w 418322"/>
                    <a:gd name="connsiteY33" fmla="*/ 327149 h 1006858"/>
                    <a:gd name="connsiteX34" fmla="*/ 120931 w 418322"/>
                    <a:gd name="connsiteY34" fmla="*/ 198685 h 1006858"/>
                    <a:gd name="connsiteX35" fmla="*/ 130491 w 418322"/>
                    <a:gd name="connsiteY35" fmla="*/ 184784 h 1006858"/>
                    <a:gd name="connsiteX36" fmla="*/ 204580 w 418322"/>
                    <a:gd name="connsiteY36" fmla="*/ 93708 h 1006858"/>
                    <a:gd name="connsiteX37" fmla="*/ 265762 w 418322"/>
                    <a:gd name="connsiteY37" fmla="*/ 98022 h 1006858"/>
                    <a:gd name="connsiteX38" fmla="*/ 269586 w 418322"/>
                    <a:gd name="connsiteY38" fmla="*/ 88915 h 1006858"/>
                    <a:gd name="connsiteX39" fmla="*/ 336983 w 418322"/>
                    <a:gd name="connsiteY39" fmla="*/ 29476 h 1006858"/>
                    <a:gd name="connsiteX40" fmla="*/ 353713 w 418322"/>
                    <a:gd name="connsiteY40" fmla="*/ 25162 h 1006858"/>
                    <a:gd name="connsiteX0" fmla="*/ 353713 w 418322"/>
                    <a:gd name="connsiteY0" fmla="*/ 25162 h 1006858"/>
                    <a:gd name="connsiteX1" fmla="*/ 380480 w 418322"/>
                    <a:gd name="connsiteY1" fmla="*/ 25162 h 1006858"/>
                    <a:gd name="connsiteX2" fmla="*/ 407666 w 418322"/>
                    <a:gd name="connsiteY2" fmla="*/ 33611 h 1006858"/>
                    <a:gd name="connsiteX3" fmla="*/ 418322 w 418322"/>
                    <a:gd name="connsiteY3" fmla="*/ 40726 h 1006858"/>
                    <a:gd name="connsiteX4" fmla="*/ 418322 w 418322"/>
                    <a:gd name="connsiteY4" fmla="*/ 79134 h 1006858"/>
                    <a:gd name="connsiteX5" fmla="*/ 411071 w 418322"/>
                    <a:gd name="connsiteY5" fmla="*/ 75014 h 1006858"/>
                    <a:gd name="connsiteX6" fmla="*/ 353713 w 418322"/>
                    <a:gd name="connsiteY6" fmla="*/ 59196 h 1006858"/>
                    <a:gd name="connsiteX7" fmla="*/ 229435 w 418322"/>
                    <a:gd name="connsiteY7" fmla="*/ 884626 h 1006858"/>
                    <a:gd name="connsiteX8" fmla="*/ 348455 w 418322"/>
                    <a:gd name="connsiteY8" fmla="*/ 974263 h 1006858"/>
                    <a:gd name="connsiteX9" fmla="*/ 407606 w 418322"/>
                    <a:gd name="connsiteY9" fmla="*/ 952992 h 1006858"/>
                    <a:gd name="connsiteX10" fmla="*/ 418322 w 418322"/>
                    <a:gd name="connsiteY10" fmla="*/ 940045 h 1006858"/>
                    <a:gd name="connsiteX11" fmla="*/ 418322 w 418322"/>
                    <a:gd name="connsiteY11" fmla="*/ 984243 h 1006858"/>
                    <a:gd name="connsiteX12" fmla="*/ 411355 w 418322"/>
                    <a:gd name="connsiteY12" fmla="*/ 990081 h 1006858"/>
                    <a:gd name="connsiteX13" fmla="*/ 369486 w 418322"/>
                    <a:gd name="connsiteY13" fmla="*/ 1005420 h 1006858"/>
                    <a:gd name="connsiteX14" fmla="*/ 365184 w 418322"/>
                    <a:gd name="connsiteY14" fmla="*/ 1006858 h 1006858"/>
                    <a:gd name="connsiteX15" fmla="*/ 334593 w 418322"/>
                    <a:gd name="connsiteY15" fmla="*/ 1006858 h 1006858"/>
                    <a:gd name="connsiteX16" fmla="*/ 329335 w 418322"/>
                    <a:gd name="connsiteY16" fmla="*/ 1004941 h 1006858"/>
                    <a:gd name="connsiteX17" fmla="*/ 267674 w 418322"/>
                    <a:gd name="connsiteY17" fmla="*/ 974263 h 1006858"/>
                    <a:gd name="connsiteX18" fmla="*/ 234693 w 418322"/>
                    <a:gd name="connsiteY18" fmla="*/ 924411 h 1006858"/>
                    <a:gd name="connsiteX19" fmla="*/ 123799 w 418322"/>
                    <a:gd name="connsiteY19" fmla="*/ 923932 h 1006858"/>
                    <a:gd name="connsiteX20" fmla="*/ 86038 w 418322"/>
                    <a:gd name="connsiteY20" fmla="*/ 810807 h 1006858"/>
                    <a:gd name="connsiteX21" fmla="*/ 85082 w 418322"/>
                    <a:gd name="connsiteY21" fmla="*/ 809848 h 1006858"/>
                    <a:gd name="connsiteX22" fmla="*/ 78390 w 418322"/>
                    <a:gd name="connsiteY22" fmla="*/ 808410 h 1006858"/>
                    <a:gd name="connsiteX23" fmla="*/ 1912 w 418322"/>
                    <a:gd name="connsiteY23" fmla="*/ 731236 h 1006858"/>
                    <a:gd name="connsiteX24" fmla="*/ 0 w 418322"/>
                    <a:gd name="connsiteY24" fmla="*/ 726921 h 1006858"/>
                    <a:gd name="connsiteX25" fmla="*/ 0 w 418322"/>
                    <a:gd name="connsiteY25" fmla="*/ 698161 h 1006858"/>
                    <a:gd name="connsiteX26" fmla="*/ 36327 w 418322"/>
                    <a:gd name="connsiteY26" fmla="*/ 635846 h 1006858"/>
                    <a:gd name="connsiteX27" fmla="*/ 10516 w 418322"/>
                    <a:gd name="connsiteY27" fmla="*/ 596540 h 1006858"/>
                    <a:gd name="connsiteX28" fmla="*/ 0 w 418322"/>
                    <a:gd name="connsiteY28" fmla="*/ 563945 h 1006858"/>
                    <a:gd name="connsiteX29" fmla="*/ 0 w 418322"/>
                    <a:gd name="connsiteY29" fmla="*/ 533267 h 1006858"/>
                    <a:gd name="connsiteX30" fmla="*/ 41585 w 418322"/>
                    <a:gd name="connsiteY30" fmla="*/ 460406 h 1006858"/>
                    <a:gd name="connsiteX31" fmla="*/ 77434 w 418322"/>
                    <a:gd name="connsiteY31" fmla="*/ 334818 h 1006858"/>
                    <a:gd name="connsiteX32" fmla="*/ 74088 w 418322"/>
                    <a:gd name="connsiteY32" fmla="*/ 327149 h 1006858"/>
                    <a:gd name="connsiteX33" fmla="*/ 120931 w 418322"/>
                    <a:gd name="connsiteY33" fmla="*/ 198685 h 1006858"/>
                    <a:gd name="connsiteX34" fmla="*/ 130491 w 418322"/>
                    <a:gd name="connsiteY34" fmla="*/ 184784 h 1006858"/>
                    <a:gd name="connsiteX35" fmla="*/ 204580 w 418322"/>
                    <a:gd name="connsiteY35" fmla="*/ 93708 h 1006858"/>
                    <a:gd name="connsiteX36" fmla="*/ 265762 w 418322"/>
                    <a:gd name="connsiteY36" fmla="*/ 98022 h 1006858"/>
                    <a:gd name="connsiteX37" fmla="*/ 269586 w 418322"/>
                    <a:gd name="connsiteY37" fmla="*/ 88915 h 1006858"/>
                    <a:gd name="connsiteX38" fmla="*/ 336983 w 418322"/>
                    <a:gd name="connsiteY38" fmla="*/ 29476 h 1006858"/>
                    <a:gd name="connsiteX39" fmla="*/ 353713 w 418322"/>
                    <a:gd name="connsiteY39" fmla="*/ 25162 h 1006858"/>
                    <a:gd name="connsiteX0" fmla="*/ 353713 w 418322"/>
                    <a:gd name="connsiteY0" fmla="*/ 31799 h 1044729"/>
                    <a:gd name="connsiteX1" fmla="*/ 380480 w 418322"/>
                    <a:gd name="connsiteY1" fmla="*/ 31799 h 1044729"/>
                    <a:gd name="connsiteX2" fmla="*/ 407666 w 418322"/>
                    <a:gd name="connsiteY2" fmla="*/ 40248 h 1044729"/>
                    <a:gd name="connsiteX3" fmla="*/ 418322 w 418322"/>
                    <a:gd name="connsiteY3" fmla="*/ 47363 h 1044729"/>
                    <a:gd name="connsiteX4" fmla="*/ 418322 w 418322"/>
                    <a:gd name="connsiteY4" fmla="*/ 85771 h 1044729"/>
                    <a:gd name="connsiteX5" fmla="*/ 411071 w 418322"/>
                    <a:gd name="connsiteY5" fmla="*/ 81651 h 1044729"/>
                    <a:gd name="connsiteX6" fmla="*/ 353713 w 418322"/>
                    <a:gd name="connsiteY6" fmla="*/ 65833 h 1044729"/>
                    <a:gd name="connsiteX7" fmla="*/ 348455 w 418322"/>
                    <a:gd name="connsiteY7" fmla="*/ 980900 h 1044729"/>
                    <a:gd name="connsiteX8" fmla="*/ 407606 w 418322"/>
                    <a:gd name="connsiteY8" fmla="*/ 959629 h 1044729"/>
                    <a:gd name="connsiteX9" fmla="*/ 418322 w 418322"/>
                    <a:gd name="connsiteY9" fmla="*/ 946682 h 1044729"/>
                    <a:gd name="connsiteX10" fmla="*/ 418322 w 418322"/>
                    <a:gd name="connsiteY10" fmla="*/ 990880 h 1044729"/>
                    <a:gd name="connsiteX11" fmla="*/ 411355 w 418322"/>
                    <a:gd name="connsiteY11" fmla="*/ 996718 h 1044729"/>
                    <a:gd name="connsiteX12" fmla="*/ 369486 w 418322"/>
                    <a:gd name="connsiteY12" fmla="*/ 1012057 h 1044729"/>
                    <a:gd name="connsiteX13" fmla="*/ 365184 w 418322"/>
                    <a:gd name="connsiteY13" fmla="*/ 1013495 h 1044729"/>
                    <a:gd name="connsiteX14" fmla="*/ 334593 w 418322"/>
                    <a:gd name="connsiteY14" fmla="*/ 1013495 h 1044729"/>
                    <a:gd name="connsiteX15" fmla="*/ 329335 w 418322"/>
                    <a:gd name="connsiteY15" fmla="*/ 1011578 h 1044729"/>
                    <a:gd name="connsiteX16" fmla="*/ 267674 w 418322"/>
                    <a:gd name="connsiteY16" fmla="*/ 980900 h 1044729"/>
                    <a:gd name="connsiteX17" fmla="*/ 234693 w 418322"/>
                    <a:gd name="connsiteY17" fmla="*/ 931048 h 1044729"/>
                    <a:gd name="connsiteX18" fmla="*/ 123799 w 418322"/>
                    <a:gd name="connsiteY18" fmla="*/ 930569 h 1044729"/>
                    <a:gd name="connsiteX19" fmla="*/ 86038 w 418322"/>
                    <a:gd name="connsiteY19" fmla="*/ 817444 h 1044729"/>
                    <a:gd name="connsiteX20" fmla="*/ 85082 w 418322"/>
                    <a:gd name="connsiteY20" fmla="*/ 816485 h 1044729"/>
                    <a:gd name="connsiteX21" fmla="*/ 78390 w 418322"/>
                    <a:gd name="connsiteY21" fmla="*/ 815047 h 1044729"/>
                    <a:gd name="connsiteX22" fmla="*/ 1912 w 418322"/>
                    <a:gd name="connsiteY22" fmla="*/ 737873 h 1044729"/>
                    <a:gd name="connsiteX23" fmla="*/ 0 w 418322"/>
                    <a:gd name="connsiteY23" fmla="*/ 733558 h 1044729"/>
                    <a:gd name="connsiteX24" fmla="*/ 0 w 418322"/>
                    <a:gd name="connsiteY24" fmla="*/ 704798 h 1044729"/>
                    <a:gd name="connsiteX25" fmla="*/ 36327 w 418322"/>
                    <a:gd name="connsiteY25" fmla="*/ 642483 h 1044729"/>
                    <a:gd name="connsiteX26" fmla="*/ 10516 w 418322"/>
                    <a:gd name="connsiteY26" fmla="*/ 603177 h 1044729"/>
                    <a:gd name="connsiteX27" fmla="*/ 0 w 418322"/>
                    <a:gd name="connsiteY27" fmla="*/ 570582 h 1044729"/>
                    <a:gd name="connsiteX28" fmla="*/ 0 w 418322"/>
                    <a:gd name="connsiteY28" fmla="*/ 539904 h 1044729"/>
                    <a:gd name="connsiteX29" fmla="*/ 41585 w 418322"/>
                    <a:gd name="connsiteY29" fmla="*/ 467043 h 1044729"/>
                    <a:gd name="connsiteX30" fmla="*/ 77434 w 418322"/>
                    <a:gd name="connsiteY30" fmla="*/ 341455 h 1044729"/>
                    <a:gd name="connsiteX31" fmla="*/ 74088 w 418322"/>
                    <a:gd name="connsiteY31" fmla="*/ 333786 h 1044729"/>
                    <a:gd name="connsiteX32" fmla="*/ 120931 w 418322"/>
                    <a:gd name="connsiteY32" fmla="*/ 205322 h 1044729"/>
                    <a:gd name="connsiteX33" fmla="*/ 130491 w 418322"/>
                    <a:gd name="connsiteY33" fmla="*/ 191421 h 1044729"/>
                    <a:gd name="connsiteX34" fmla="*/ 204580 w 418322"/>
                    <a:gd name="connsiteY34" fmla="*/ 100345 h 1044729"/>
                    <a:gd name="connsiteX35" fmla="*/ 265762 w 418322"/>
                    <a:gd name="connsiteY35" fmla="*/ 104659 h 1044729"/>
                    <a:gd name="connsiteX36" fmla="*/ 269586 w 418322"/>
                    <a:gd name="connsiteY36" fmla="*/ 95552 h 1044729"/>
                    <a:gd name="connsiteX37" fmla="*/ 336983 w 418322"/>
                    <a:gd name="connsiteY37" fmla="*/ 36113 h 1044729"/>
                    <a:gd name="connsiteX38" fmla="*/ 353713 w 418322"/>
                    <a:gd name="connsiteY38" fmla="*/ 31799 h 1044729"/>
                    <a:gd name="connsiteX0" fmla="*/ 353713 w 418322"/>
                    <a:gd name="connsiteY0" fmla="*/ 30225 h 1011921"/>
                    <a:gd name="connsiteX1" fmla="*/ 380480 w 418322"/>
                    <a:gd name="connsiteY1" fmla="*/ 30225 h 1011921"/>
                    <a:gd name="connsiteX2" fmla="*/ 407666 w 418322"/>
                    <a:gd name="connsiteY2" fmla="*/ 38674 h 1011921"/>
                    <a:gd name="connsiteX3" fmla="*/ 418322 w 418322"/>
                    <a:gd name="connsiteY3" fmla="*/ 45789 h 1011921"/>
                    <a:gd name="connsiteX4" fmla="*/ 418322 w 418322"/>
                    <a:gd name="connsiteY4" fmla="*/ 84197 h 1011921"/>
                    <a:gd name="connsiteX5" fmla="*/ 411071 w 418322"/>
                    <a:gd name="connsiteY5" fmla="*/ 80077 h 1011921"/>
                    <a:gd name="connsiteX6" fmla="*/ 353713 w 418322"/>
                    <a:gd name="connsiteY6" fmla="*/ 64259 h 1011921"/>
                    <a:gd name="connsiteX7" fmla="*/ 407606 w 418322"/>
                    <a:gd name="connsiteY7" fmla="*/ 958055 h 1011921"/>
                    <a:gd name="connsiteX8" fmla="*/ 418322 w 418322"/>
                    <a:gd name="connsiteY8" fmla="*/ 945108 h 1011921"/>
                    <a:gd name="connsiteX9" fmla="*/ 418322 w 418322"/>
                    <a:gd name="connsiteY9" fmla="*/ 989306 h 1011921"/>
                    <a:gd name="connsiteX10" fmla="*/ 411355 w 418322"/>
                    <a:gd name="connsiteY10" fmla="*/ 995144 h 1011921"/>
                    <a:gd name="connsiteX11" fmla="*/ 369486 w 418322"/>
                    <a:gd name="connsiteY11" fmla="*/ 1010483 h 1011921"/>
                    <a:gd name="connsiteX12" fmla="*/ 365184 w 418322"/>
                    <a:gd name="connsiteY12" fmla="*/ 1011921 h 1011921"/>
                    <a:gd name="connsiteX13" fmla="*/ 334593 w 418322"/>
                    <a:gd name="connsiteY13" fmla="*/ 1011921 h 1011921"/>
                    <a:gd name="connsiteX14" fmla="*/ 329335 w 418322"/>
                    <a:gd name="connsiteY14" fmla="*/ 1010004 h 1011921"/>
                    <a:gd name="connsiteX15" fmla="*/ 267674 w 418322"/>
                    <a:gd name="connsiteY15" fmla="*/ 979326 h 1011921"/>
                    <a:gd name="connsiteX16" fmla="*/ 234693 w 418322"/>
                    <a:gd name="connsiteY16" fmla="*/ 929474 h 1011921"/>
                    <a:gd name="connsiteX17" fmla="*/ 123799 w 418322"/>
                    <a:gd name="connsiteY17" fmla="*/ 928995 h 1011921"/>
                    <a:gd name="connsiteX18" fmla="*/ 86038 w 418322"/>
                    <a:gd name="connsiteY18" fmla="*/ 815870 h 1011921"/>
                    <a:gd name="connsiteX19" fmla="*/ 85082 w 418322"/>
                    <a:gd name="connsiteY19" fmla="*/ 814911 h 1011921"/>
                    <a:gd name="connsiteX20" fmla="*/ 78390 w 418322"/>
                    <a:gd name="connsiteY20" fmla="*/ 813473 h 1011921"/>
                    <a:gd name="connsiteX21" fmla="*/ 1912 w 418322"/>
                    <a:gd name="connsiteY21" fmla="*/ 736299 h 1011921"/>
                    <a:gd name="connsiteX22" fmla="*/ 0 w 418322"/>
                    <a:gd name="connsiteY22" fmla="*/ 731984 h 1011921"/>
                    <a:gd name="connsiteX23" fmla="*/ 0 w 418322"/>
                    <a:gd name="connsiteY23" fmla="*/ 703224 h 1011921"/>
                    <a:gd name="connsiteX24" fmla="*/ 36327 w 418322"/>
                    <a:gd name="connsiteY24" fmla="*/ 640909 h 1011921"/>
                    <a:gd name="connsiteX25" fmla="*/ 10516 w 418322"/>
                    <a:gd name="connsiteY25" fmla="*/ 601603 h 1011921"/>
                    <a:gd name="connsiteX26" fmla="*/ 0 w 418322"/>
                    <a:gd name="connsiteY26" fmla="*/ 569008 h 1011921"/>
                    <a:gd name="connsiteX27" fmla="*/ 0 w 418322"/>
                    <a:gd name="connsiteY27" fmla="*/ 538330 h 1011921"/>
                    <a:gd name="connsiteX28" fmla="*/ 41585 w 418322"/>
                    <a:gd name="connsiteY28" fmla="*/ 465469 h 1011921"/>
                    <a:gd name="connsiteX29" fmla="*/ 77434 w 418322"/>
                    <a:gd name="connsiteY29" fmla="*/ 339881 h 1011921"/>
                    <a:gd name="connsiteX30" fmla="*/ 74088 w 418322"/>
                    <a:gd name="connsiteY30" fmla="*/ 332212 h 1011921"/>
                    <a:gd name="connsiteX31" fmla="*/ 120931 w 418322"/>
                    <a:gd name="connsiteY31" fmla="*/ 203748 h 1011921"/>
                    <a:gd name="connsiteX32" fmla="*/ 130491 w 418322"/>
                    <a:gd name="connsiteY32" fmla="*/ 189847 h 1011921"/>
                    <a:gd name="connsiteX33" fmla="*/ 204580 w 418322"/>
                    <a:gd name="connsiteY33" fmla="*/ 98771 h 1011921"/>
                    <a:gd name="connsiteX34" fmla="*/ 265762 w 418322"/>
                    <a:gd name="connsiteY34" fmla="*/ 103085 h 1011921"/>
                    <a:gd name="connsiteX35" fmla="*/ 269586 w 418322"/>
                    <a:gd name="connsiteY35" fmla="*/ 93978 h 1011921"/>
                    <a:gd name="connsiteX36" fmla="*/ 336983 w 418322"/>
                    <a:gd name="connsiteY36" fmla="*/ 34539 h 1011921"/>
                    <a:gd name="connsiteX37" fmla="*/ 353713 w 418322"/>
                    <a:gd name="connsiteY37" fmla="*/ 30225 h 1011921"/>
                    <a:gd name="connsiteX0" fmla="*/ 353713 w 418322"/>
                    <a:gd name="connsiteY0" fmla="*/ 30225 h 1011921"/>
                    <a:gd name="connsiteX1" fmla="*/ 380480 w 418322"/>
                    <a:gd name="connsiteY1" fmla="*/ 30225 h 1011921"/>
                    <a:gd name="connsiteX2" fmla="*/ 407666 w 418322"/>
                    <a:gd name="connsiteY2" fmla="*/ 38674 h 1011921"/>
                    <a:gd name="connsiteX3" fmla="*/ 418322 w 418322"/>
                    <a:gd name="connsiteY3" fmla="*/ 45789 h 1011921"/>
                    <a:gd name="connsiteX4" fmla="*/ 418322 w 418322"/>
                    <a:gd name="connsiteY4" fmla="*/ 84197 h 1011921"/>
                    <a:gd name="connsiteX5" fmla="*/ 411071 w 418322"/>
                    <a:gd name="connsiteY5" fmla="*/ 80077 h 1011921"/>
                    <a:gd name="connsiteX6" fmla="*/ 353713 w 418322"/>
                    <a:gd name="connsiteY6" fmla="*/ 64259 h 1011921"/>
                    <a:gd name="connsiteX7" fmla="*/ 407606 w 418322"/>
                    <a:gd name="connsiteY7" fmla="*/ 958055 h 1011921"/>
                    <a:gd name="connsiteX8" fmla="*/ 418322 w 418322"/>
                    <a:gd name="connsiteY8" fmla="*/ 989306 h 1011921"/>
                    <a:gd name="connsiteX9" fmla="*/ 411355 w 418322"/>
                    <a:gd name="connsiteY9" fmla="*/ 995144 h 1011921"/>
                    <a:gd name="connsiteX10" fmla="*/ 369486 w 418322"/>
                    <a:gd name="connsiteY10" fmla="*/ 1010483 h 1011921"/>
                    <a:gd name="connsiteX11" fmla="*/ 365184 w 418322"/>
                    <a:gd name="connsiteY11" fmla="*/ 1011921 h 1011921"/>
                    <a:gd name="connsiteX12" fmla="*/ 334593 w 418322"/>
                    <a:gd name="connsiteY12" fmla="*/ 1011921 h 1011921"/>
                    <a:gd name="connsiteX13" fmla="*/ 329335 w 418322"/>
                    <a:gd name="connsiteY13" fmla="*/ 1010004 h 1011921"/>
                    <a:gd name="connsiteX14" fmla="*/ 267674 w 418322"/>
                    <a:gd name="connsiteY14" fmla="*/ 979326 h 1011921"/>
                    <a:gd name="connsiteX15" fmla="*/ 234693 w 418322"/>
                    <a:gd name="connsiteY15" fmla="*/ 929474 h 1011921"/>
                    <a:gd name="connsiteX16" fmla="*/ 123799 w 418322"/>
                    <a:gd name="connsiteY16" fmla="*/ 928995 h 1011921"/>
                    <a:gd name="connsiteX17" fmla="*/ 86038 w 418322"/>
                    <a:gd name="connsiteY17" fmla="*/ 815870 h 1011921"/>
                    <a:gd name="connsiteX18" fmla="*/ 85082 w 418322"/>
                    <a:gd name="connsiteY18" fmla="*/ 814911 h 1011921"/>
                    <a:gd name="connsiteX19" fmla="*/ 78390 w 418322"/>
                    <a:gd name="connsiteY19" fmla="*/ 813473 h 1011921"/>
                    <a:gd name="connsiteX20" fmla="*/ 1912 w 418322"/>
                    <a:gd name="connsiteY20" fmla="*/ 736299 h 1011921"/>
                    <a:gd name="connsiteX21" fmla="*/ 0 w 418322"/>
                    <a:gd name="connsiteY21" fmla="*/ 731984 h 1011921"/>
                    <a:gd name="connsiteX22" fmla="*/ 0 w 418322"/>
                    <a:gd name="connsiteY22" fmla="*/ 703224 h 1011921"/>
                    <a:gd name="connsiteX23" fmla="*/ 36327 w 418322"/>
                    <a:gd name="connsiteY23" fmla="*/ 640909 h 1011921"/>
                    <a:gd name="connsiteX24" fmla="*/ 10516 w 418322"/>
                    <a:gd name="connsiteY24" fmla="*/ 601603 h 1011921"/>
                    <a:gd name="connsiteX25" fmla="*/ 0 w 418322"/>
                    <a:gd name="connsiteY25" fmla="*/ 569008 h 1011921"/>
                    <a:gd name="connsiteX26" fmla="*/ 0 w 418322"/>
                    <a:gd name="connsiteY26" fmla="*/ 538330 h 1011921"/>
                    <a:gd name="connsiteX27" fmla="*/ 41585 w 418322"/>
                    <a:gd name="connsiteY27" fmla="*/ 465469 h 1011921"/>
                    <a:gd name="connsiteX28" fmla="*/ 77434 w 418322"/>
                    <a:gd name="connsiteY28" fmla="*/ 339881 h 1011921"/>
                    <a:gd name="connsiteX29" fmla="*/ 74088 w 418322"/>
                    <a:gd name="connsiteY29" fmla="*/ 332212 h 1011921"/>
                    <a:gd name="connsiteX30" fmla="*/ 120931 w 418322"/>
                    <a:gd name="connsiteY30" fmla="*/ 203748 h 1011921"/>
                    <a:gd name="connsiteX31" fmla="*/ 130491 w 418322"/>
                    <a:gd name="connsiteY31" fmla="*/ 189847 h 1011921"/>
                    <a:gd name="connsiteX32" fmla="*/ 204580 w 418322"/>
                    <a:gd name="connsiteY32" fmla="*/ 98771 h 1011921"/>
                    <a:gd name="connsiteX33" fmla="*/ 265762 w 418322"/>
                    <a:gd name="connsiteY33" fmla="*/ 103085 h 1011921"/>
                    <a:gd name="connsiteX34" fmla="*/ 269586 w 418322"/>
                    <a:gd name="connsiteY34" fmla="*/ 93978 h 1011921"/>
                    <a:gd name="connsiteX35" fmla="*/ 336983 w 418322"/>
                    <a:gd name="connsiteY35" fmla="*/ 34539 h 1011921"/>
                    <a:gd name="connsiteX36" fmla="*/ 353713 w 418322"/>
                    <a:gd name="connsiteY36" fmla="*/ 30225 h 1011921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1071 w 418322"/>
                    <a:gd name="connsiteY5" fmla="*/ 49852 h 981696"/>
                    <a:gd name="connsiteX6" fmla="*/ 407606 w 418322"/>
                    <a:gd name="connsiteY6" fmla="*/ 927830 h 981696"/>
                    <a:gd name="connsiteX7" fmla="*/ 418322 w 418322"/>
                    <a:gd name="connsiteY7" fmla="*/ 959081 h 981696"/>
                    <a:gd name="connsiteX8" fmla="*/ 411355 w 418322"/>
                    <a:gd name="connsiteY8" fmla="*/ 964919 h 981696"/>
                    <a:gd name="connsiteX9" fmla="*/ 369486 w 418322"/>
                    <a:gd name="connsiteY9" fmla="*/ 980258 h 981696"/>
                    <a:gd name="connsiteX10" fmla="*/ 365184 w 418322"/>
                    <a:gd name="connsiteY10" fmla="*/ 981696 h 981696"/>
                    <a:gd name="connsiteX11" fmla="*/ 334593 w 418322"/>
                    <a:gd name="connsiteY11" fmla="*/ 981696 h 981696"/>
                    <a:gd name="connsiteX12" fmla="*/ 329335 w 418322"/>
                    <a:gd name="connsiteY12" fmla="*/ 979779 h 981696"/>
                    <a:gd name="connsiteX13" fmla="*/ 267674 w 418322"/>
                    <a:gd name="connsiteY13" fmla="*/ 949101 h 981696"/>
                    <a:gd name="connsiteX14" fmla="*/ 234693 w 418322"/>
                    <a:gd name="connsiteY14" fmla="*/ 899249 h 981696"/>
                    <a:gd name="connsiteX15" fmla="*/ 123799 w 418322"/>
                    <a:gd name="connsiteY15" fmla="*/ 898770 h 981696"/>
                    <a:gd name="connsiteX16" fmla="*/ 86038 w 418322"/>
                    <a:gd name="connsiteY16" fmla="*/ 785645 h 981696"/>
                    <a:gd name="connsiteX17" fmla="*/ 85082 w 418322"/>
                    <a:gd name="connsiteY17" fmla="*/ 784686 h 981696"/>
                    <a:gd name="connsiteX18" fmla="*/ 78390 w 418322"/>
                    <a:gd name="connsiteY18" fmla="*/ 783248 h 981696"/>
                    <a:gd name="connsiteX19" fmla="*/ 1912 w 418322"/>
                    <a:gd name="connsiteY19" fmla="*/ 706074 h 981696"/>
                    <a:gd name="connsiteX20" fmla="*/ 0 w 418322"/>
                    <a:gd name="connsiteY20" fmla="*/ 701759 h 981696"/>
                    <a:gd name="connsiteX21" fmla="*/ 0 w 418322"/>
                    <a:gd name="connsiteY21" fmla="*/ 672999 h 981696"/>
                    <a:gd name="connsiteX22" fmla="*/ 36327 w 418322"/>
                    <a:gd name="connsiteY22" fmla="*/ 610684 h 981696"/>
                    <a:gd name="connsiteX23" fmla="*/ 10516 w 418322"/>
                    <a:gd name="connsiteY23" fmla="*/ 571378 h 981696"/>
                    <a:gd name="connsiteX24" fmla="*/ 0 w 418322"/>
                    <a:gd name="connsiteY24" fmla="*/ 538783 h 981696"/>
                    <a:gd name="connsiteX25" fmla="*/ 0 w 418322"/>
                    <a:gd name="connsiteY25" fmla="*/ 508105 h 981696"/>
                    <a:gd name="connsiteX26" fmla="*/ 41585 w 418322"/>
                    <a:gd name="connsiteY26" fmla="*/ 435244 h 981696"/>
                    <a:gd name="connsiteX27" fmla="*/ 77434 w 418322"/>
                    <a:gd name="connsiteY27" fmla="*/ 309656 h 981696"/>
                    <a:gd name="connsiteX28" fmla="*/ 74088 w 418322"/>
                    <a:gd name="connsiteY28" fmla="*/ 301987 h 981696"/>
                    <a:gd name="connsiteX29" fmla="*/ 120931 w 418322"/>
                    <a:gd name="connsiteY29" fmla="*/ 173523 h 981696"/>
                    <a:gd name="connsiteX30" fmla="*/ 130491 w 418322"/>
                    <a:gd name="connsiteY30" fmla="*/ 159622 h 981696"/>
                    <a:gd name="connsiteX31" fmla="*/ 204580 w 418322"/>
                    <a:gd name="connsiteY31" fmla="*/ 68546 h 981696"/>
                    <a:gd name="connsiteX32" fmla="*/ 265762 w 418322"/>
                    <a:gd name="connsiteY32" fmla="*/ 72860 h 981696"/>
                    <a:gd name="connsiteX33" fmla="*/ 269586 w 418322"/>
                    <a:gd name="connsiteY33" fmla="*/ 63753 h 981696"/>
                    <a:gd name="connsiteX34" fmla="*/ 336983 w 418322"/>
                    <a:gd name="connsiteY34" fmla="*/ 4314 h 981696"/>
                    <a:gd name="connsiteX35" fmla="*/ 353713 w 418322"/>
                    <a:gd name="connsiteY35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07606 w 418322"/>
                    <a:gd name="connsiteY5" fmla="*/ 927830 h 981696"/>
                    <a:gd name="connsiteX6" fmla="*/ 418322 w 418322"/>
                    <a:gd name="connsiteY6" fmla="*/ 959081 h 981696"/>
                    <a:gd name="connsiteX7" fmla="*/ 411355 w 418322"/>
                    <a:gd name="connsiteY7" fmla="*/ 964919 h 981696"/>
                    <a:gd name="connsiteX8" fmla="*/ 369486 w 418322"/>
                    <a:gd name="connsiteY8" fmla="*/ 980258 h 981696"/>
                    <a:gd name="connsiteX9" fmla="*/ 365184 w 418322"/>
                    <a:gd name="connsiteY9" fmla="*/ 981696 h 981696"/>
                    <a:gd name="connsiteX10" fmla="*/ 334593 w 418322"/>
                    <a:gd name="connsiteY10" fmla="*/ 981696 h 981696"/>
                    <a:gd name="connsiteX11" fmla="*/ 329335 w 418322"/>
                    <a:gd name="connsiteY11" fmla="*/ 979779 h 981696"/>
                    <a:gd name="connsiteX12" fmla="*/ 267674 w 418322"/>
                    <a:gd name="connsiteY12" fmla="*/ 949101 h 981696"/>
                    <a:gd name="connsiteX13" fmla="*/ 234693 w 418322"/>
                    <a:gd name="connsiteY13" fmla="*/ 899249 h 981696"/>
                    <a:gd name="connsiteX14" fmla="*/ 123799 w 418322"/>
                    <a:gd name="connsiteY14" fmla="*/ 898770 h 981696"/>
                    <a:gd name="connsiteX15" fmla="*/ 86038 w 418322"/>
                    <a:gd name="connsiteY15" fmla="*/ 785645 h 981696"/>
                    <a:gd name="connsiteX16" fmla="*/ 85082 w 418322"/>
                    <a:gd name="connsiteY16" fmla="*/ 784686 h 981696"/>
                    <a:gd name="connsiteX17" fmla="*/ 78390 w 418322"/>
                    <a:gd name="connsiteY17" fmla="*/ 783248 h 981696"/>
                    <a:gd name="connsiteX18" fmla="*/ 1912 w 418322"/>
                    <a:gd name="connsiteY18" fmla="*/ 706074 h 981696"/>
                    <a:gd name="connsiteX19" fmla="*/ 0 w 418322"/>
                    <a:gd name="connsiteY19" fmla="*/ 701759 h 981696"/>
                    <a:gd name="connsiteX20" fmla="*/ 0 w 418322"/>
                    <a:gd name="connsiteY20" fmla="*/ 672999 h 981696"/>
                    <a:gd name="connsiteX21" fmla="*/ 36327 w 418322"/>
                    <a:gd name="connsiteY21" fmla="*/ 610684 h 981696"/>
                    <a:gd name="connsiteX22" fmla="*/ 10516 w 418322"/>
                    <a:gd name="connsiteY22" fmla="*/ 571378 h 981696"/>
                    <a:gd name="connsiteX23" fmla="*/ 0 w 418322"/>
                    <a:gd name="connsiteY23" fmla="*/ 538783 h 981696"/>
                    <a:gd name="connsiteX24" fmla="*/ 0 w 418322"/>
                    <a:gd name="connsiteY24" fmla="*/ 508105 h 981696"/>
                    <a:gd name="connsiteX25" fmla="*/ 41585 w 418322"/>
                    <a:gd name="connsiteY25" fmla="*/ 435244 h 981696"/>
                    <a:gd name="connsiteX26" fmla="*/ 77434 w 418322"/>
                    <a:gd name="connsiteY26" fmla="*/ 309656 h 981696"/>
                    <a:gd name="connsiteX27" fmla="*/ 74088 w 418322"/>
                    <a:gd name="connsiteY27" fmla="*/ 301987 h 981696"/>
                    <a:gd name="connsiteX28" fmla="*/ 120931 w 418322"/>
                    <a:gd name="connsiteY28" fmla="*/ 173523 h 981696"/>
                    <a:gd name="connsiteX29" fmla="*/ 130491 w 418322"/>
                    <a:gd name="connsiteY29" fmla="*/ 159622 h 981696"/>
                    <a:gd name="connsiteX30" fmla="*/ 204580 w 418322"/>
                    <a:gd name="connsiteY30" fmla="*/ 68546 h 981696"/>
                    <a:gd name="connsiteX31" fmla="*/ 265762 w 418322"/>
                    <a:gd name="connsiteY31" fmla="*/ 72860 h 981696"/>
                    <a:gd name="connsiteX32" fmla="*/ 269586 w 418322"/>
                    <a:gd name="connsiteY32" fmla="*/ 63753 h 981696"/>
                    <a:gd name="connsiteX33" fmla="*/ 336983 w 418322"/>
                    <a:gd name="connsiteY33" fmla="*/ 4314 h 981696"/>
                    <a:gd name="connsiteX34" fmla="*/ 353713 w 418322"/>
                    <a:gd name="connsiteY34" fmla="*/ 0 h 981696"/>
                    <a:gd name="connsiteX0" fmla="*/ 353713 w 418322"/>
                    <a:gd name="connsiteY0" fmla="*/ 0 h 981696"/>
                    <a:gd name="connsiteX1" fmla="*/ 380480 w 418322"/>
                    <a:gd name="connsiteY1" fmla="*/ 0 h 981696"/>
                    <a:gd name="connsiteX2" fmla="*/ 407666 w 418322"/>
                    <a:gd name="connsiteY2" fmla="*/ 8449 h 981696"/>
                    <a:gd name="connsiteX3" fmla="*/ 418322 w 418322"/>
                    <a:gd name="connsiteY3" fmla="*/ 15564 h 981696"/>
                    <a:gd name="connsiteX4" fmla="*/ 418322 w 418322"/>
                    <a:gd name="connsiteY4" fmla="*/ 53972 h 981696"/>
                    <a:gd name="connsiteX5" fmla="*/ 418322 w 418322"/>
                    <a:gd name="connsiteY5" fmla="*/ 959081 h 981696"/>
                    <a:gd name="connsiteX6" fmla="*/ 411355 w 418322"/>
                    <a:gd name="connsiteY6" fmla="*/ 964919 h 981696"/>
                    <a:gd name="connsiteX7" fmla="*/ 369486 w 418322"/>
                    <a:gd name="connsiteY7" fmla="*/ 980258 h 981696"/>
                    <a:gd name="connsiteX8" fmla="*/ 365184 w 418322"/>
                    <a:gd name="connsiteY8" fmla="*/ 981696 h 981696"/>
                    <a:gd name="connsiteX9" fmla="*/ 334593 w 418322"/>
                    <a:gd name="connsiteY9" fmla="*/ 981696 h 981696"/>
                    <a:gd name="connsiteX10" fmla="*/ 329335 w 418322"/>
                    <a:gd name="connsiteY10" fmla="*/ 979779 h 981696"/>
                    <a:gd name="connsiteX11" fmla="*/ 267674 w 418322"/>
                    <a:gd name="connsiteY11" fmla="*/ 949101 h 981696"/>
                    <a:gd name="connsiteX12" fmla="*/ 234693 w 418322"/>
                    <a:gd name="connsiteY12" fmla="*/ 899249 h 981696"/>
                    <a:gd name="connsiteX13" fmla="*/ 123799 w 418322"/>
                    <a:gd name="connsiteY13" fmla="*/ 898770 h 981696"/>
                    <a:gd name="connsiteX14" fmla="*/ 86038 w 418322"/>
                    <a:gd name="connsiteY14" fmla="*/ 785645 h 981696"/>
                    <a:gd name="connsiteX15" fmla="*/ 85082 w 418322"/>
                    <a:gd name="connsiteY15" fmla="*/ 784686 h 981696"/>
                    <a:gd name="connsiteX16" fmla="*/ 78390 w 418322"/>
                    <a:gd name="connsiteY16" fmla="*/ 783248 h 981696"/>
                    <a:gd name="connsiteX17" fmla="*/ 1912 w 418322"/>
                    <a:gd name="connsiteY17" fmla="*/ 706074 h 981696"/>
                    <a:gd name="connsiteX18" fmla="*/ 0 w 418322"/>
                    <a:gd name="connsiteY18" fmla="*/ 701759 h 981696"/>
                    <a:gd name="connsiteX19" fmla="*/ 0 w 418322"/>
                    <a:gd name="connsiteY19" fmla="*/ 672999 h 981696"/>
                    <a:gd name="connsiteX20" fmla="*/ 36327 w 418322"/>
                    <a:gd name="connsiteY20" fmla="*/ 610684 h 981696"/>
                    <a:gd name="connsiteX21" fmla="*/ 10516 w 418322"/>
                    <a:gd name="connsiteY21" fmla="*/ 571378 h 981696"/>
                    <a:gd name="connsiteX22" fmla="*/ 0 w 418322"/>
                    <a:gd name="connsiteY22" fmla="*/ 538783 h 981696"/>
                    <a:gd name="connsiteX23" fmla="*/ 0 w 418322"/>
                    <a:gd name="connsiteY23" fmla="*/ 508105 h 981696"/>
                    <a:gd name="connsiteX24" fmla="*/ 41585 w 418322"/>
                    <a:gd name="connsiteY24" fmla="*/ 435244 h 981696"/>
                    <a:gd name="connsiteX25" fmla="*/ 77434 w 418322"/>
                    <a:gd name="connsiteY25" fmla="*/ 309656 h 981696"/>
                    <a:gd name="connsiteX26" fmla="*/ 74088 w 418322"/>
                    <a:gd name="connsiteY26" fmla="*/ 301987 h 981696"/>
                    <a:gd name="connsiteX27" fmla="*/ 120931 w 418322"/>
                    <a:gd name="connsiteY27" fmla="*/ 173523 h 981696"/>
                    <a:gd name="connsiteX28" fmla="*/ 130491 w 418322"/>
                    <a:gd name="connsiteY28" fmla="*/ 159622 h 981696"/>
                    <a:gd name="connsiteX29" fmla="*/ 204580 w 418322"/>
                    <a:gd name="connsiteY29" fmla="*/ 68546 h 981696"/>
                    <a:gd name="connsiteX30" fmla="*/ 265762 w 418322"/>
                    <a:gd name="connsiteY30" fmla="*/ 72860 h 981696"/>
                    <a:gd name="connsiteX31" fmla="*/ 269586 w 418322"/>
                    <a:gd name="connsiteY31" fmla="*/ 63753 h 981696"/>
                    <a:gd name="connsiteX32" fmla="*/ 336983 w 418322"/>
                    <a:gd name="connsiteY32" fmla="*/ 4314 h 981696"/>
                    <a:gd name="connsiteX33" fmla="*/ 353713 w 418322"/>
                    <a:gd name="connsiteY33" fmla="*/ 0 h 981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18322" h="981696">
                      <a:moveTo>
                        <a:pt x="353713" y="0"/>
                      </a:moveTo>
                      <a:lnTo>
                        <a:pt x="380480" y="0"/>
                      </a:lnTo>
                      <a:cubicBezTo>
                        <a:pt x="389801" y="2157"/>
                        <a:pt x="399002" y="4674"/>
                        <a:pt x="407666" y="8449"/>
                      </a:cubicBezTo>
                      <a:lnTo>
                        <a:pt x="418322" y="15564"/>
                      </a:lnTo>
                      <a:lnTo>
                        <a:pt x="418322" y="53972"/>
                      </a:lnTo>
                      <a:lnTo>
                        <a:pt x="418322" y="959081"/>
                      </a:lnTo>
                      <a:lnTo>
                        <a:pt x="411355" y="964919"/>
                      </a:lnTo>
                      <a:cubicBezTo>
                        <a:pt x="398853" y="972139"/>
                        <a:pt x="384782" y="977382"/>
                        <a:pt x="369486" y="980258"/>
                      </a:cubicBezTo>
                      <a:cubicBezTo>
                        <a:pt x="368052" y="980258"/>
                        <a:pt x="366618" y="981217"/>
                        <a:pt x="365184" y="981696"/>
                      </a:cubicBezTo>
                      <a:lnTo>
                        <a:pt x="334593" y="981696"/>
                      </a:lnTo>
                      <a:cubicBezTo>
                        <a:pt x="332681" y="981217"/>
                        <a:pt x="331247" y="980258"/>
                        <a:pt x="329335" y="979779"/>
                      </a:cubicBezTo>
                      <a:cubicBezTo>
                        <a:pt x="305914" y="975465"/>
                        <a:pt x="285360" y="965399"/>
                        <a:pt x="267674" y="949101"/>
                      </a:cubicBezTo>
                      <a:cubicBezTo>
                        <a:pt x="252857" y="935679"/>
                        <a:pt x="242341" y="918423"/>
                        <a:pt x="234693" y="899249"/>
                      </a:cubicBezTo>
                      <a:cubicBezTo>
                        <a:pt x="197410" y="921778"/>
                        <a:pt x="159649" y="923696"/>
                        <a:pt x="123799" y="898770"/>
                      </a:cubicBezTo>
                      <a:cubicBezTo>
                        <a:pt x="84604" y="870968"/>
                        <a:pt x="74566" y="831182"/>
                        <a:pt x="86038" y="785645"/>
                      </a:cubicBezTo>
                      <a:lnTo>
                        <a:pt x="85082" y="784686"/>
                      </a:lnTo>
                      <a:cubicBezTo>
                        <a:pt x="82692" y="784207"/>
                        <a:pt x="80780" y="784207"/>
                        <a:pt x="78390" y="783248"/>
                      </a:cubicBezTo>
                      <a:cubicBezTo>
                        <a:pt x="37283" y="773182"/>
                        <a:pt x="11472" y="747776"/>
                        <a:pt x="1912" y="706074"/>
                      </a:cubicBezTo>
                      <a:cubicBezTo>
                        <a:pt x="1434" y="704635"/>
                        <a:pt x="478" y="703197"/>
                        <a:pt x="0" y="701759"/>
                      </a:cubicBezTo>
                      <a:lnTo>
                        <a:pt x="0" y="672999"/>
                      </a:lnTo>
                      <a:cubicBezTo>
                        <a:pt x="6214" y="648073"/>
                        <a:pt x="16730" y="625544"/>
                        <a:pt x="36327" y="610684"/>
                      </a:cubicBezTo>
                      <a:cubicBezTo>
                        <a:pt x="27245" y="597262"/>
                        <a:pt x="17686" y="584800"/>
                        <a:pt x="10516" y="571378"/>
                      </a:cubicBezTo>
                      <a:cubicBezTo>
                        <a:pt x="5258" y="561312"/>
                        <a:pt x="3346" y="549807"/>
                        <a:pt x="0" y="538783"/>
                      </a:cubicBezTo>
                      <a:lnTo>
                        <a:pt x="0" y="508105"/>
                      </a:lnTo>
                      <a:cubicBezTo>
                        <a:pt x="6214" y="479344"/>
                        <a:pt x="18164" y="453939"/>
                        <a:pt x="41585" y="435244"/>
                      </a:cubicBezTo>
                      <a:cubicBezTo>
                        <a:pt x="21988" y="383954"/>
                        <a:pt x="34893" y="342252"/>
                        <a:pt x="77434" y="309656"/>
                      </a:cubicBezTo>
                      <a:cubicBezTo>
                        <a:pt x="76000" y="306780"/>
                        <a:pt x="75044" y="304383"/>
                        <a:pt x="74088" y="301987"/>
                      </a:cubicBezTo>
                      <a:cubicBezTo>
                        <a:pt x="52101" y="253573"/>
                        <a:pt x="72654" y="196052"/>
                        <a:pt x="120931" y="173523"/>
                      </a:cubicBezTo>
                      <a:cubicBezTo>
                        <a:pt x="127623" y="170167"/>
                        <a:pt x="130491" y="167291"/>
                        <a:pt x="130491" y="159622"/>
                      </a:cubicBezTo>
                      <a:cubicBezTo>
                        <a:pt x="132403" y="115522"/>
                        <a:pt x="162039" y="79571"/>
                        <a:pt x="204580" y="68546"/>
                      </a:cubicBezTo>
                      <a:cubicBezTo>
                        <a:pt x="225611" y="63274"/>
                        <a:pt x="245687" y="65191"/>
                        <a:pt x="265762" y="72860"/>
                      </a:cubicBezTo>
                      <a:cubicBezTo>
                        <a:pt x="267196" y="69505"/>
                        <a:pt x="268152" y="66629"/>
                        <a:pt x="269586" y="63753"/>
                      </a:cubicBezTo>
                      <a:cubicBezTo>
                        <a:pt x="283448" y="34034"/>
                        <a:pt x="305914" y="13901"/>
                        <a:pt x="336983" y="4314"/>
                      </a:cubicBezTo>
                      <a:cubicBezTo>
                        <a:pt x="342719" y="2397"/>
                        <a:pt x="347977" y="1438"/>
                        <a:pt x="353713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52000"/>
                  </a:schemeClr>
                </a:solidFill>
                <a:ln w="254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grpSp>
              <p:nvGrpSpPr>
                <p:cNvPr id="866" name="Group 612"/>
                <p:cNvGrpSpPr>
                  <a:grpSpLocks noChangeAspect="1"/>
                </p:cNvGrpSpPr>
                <p:nvPr/>
              </p:nvGrpSpPr>
              <p:grpSpPr bwMode="auto">
                <a:xfrm>
                  <a:off x="6426366" y="1179738"/>
                  <a:ext cx="684004" cy="736272"/>
                  <a:chOff x="1" y="-1"/>
                  <a:chExt cx="3638" cy="3916"/>
                </a:xfrm>
                <a:solidFill>
                  <a:schemeClr val="tx2"/>
                </a:solidFill>
              </p:grpSpPr>
              <p:sp>
                <p:nvSpPr>
                  <p:cNvPr id="868" name="Freeform 613"/>
                  <p:cNvSpPr>
                    <a:spLocks/>
                  </p:cNvSpPr>
                  <p:nvPr/>
                </p:nvSpPr>
                <p:spPr bwMode="auto">
                  <a:xfrm>
                    <a:off x="1" y="-1"/>
                    <a:ext cx="3638" cy="3916"/>
                  </a:xfrm>
                  <a:custGeom>
                    <a:avLst/>
                    <a:gdLst>
                      <a:gd name="T0" fmla="*/ 903 w 1908"/>
                      <a:gd name="T1" fmla="*/ 51 h 2048"/>
                      <a:gd name="T2" fmla="*/ 899 w 1908"/>
                      <a:gd name="T3" fmla="*/ 111 h 2048"/>
                      <a:gd name="T4" fmla="*/ 740 w 1908"/>
                      <a:gd name="T5" fmla="*/ 71 h 2048"/>
                      <a:gd name="T6" fmla="*/ 553 w 1908"/>
                      <a:gd name="T7" fmla="*/ 229 h 2048"/>
                      <a:gd name="T8" fmla="*/ 343 w 1908"/>
                      <a:gd name="T9" fmla="*/ 364 h 2048"/>
                      <a:gd name="T10" fmla="*/ 236 w 1908"/>
                      <a:gd name="T11" fmla="*/ 632 h 2048"/>
                      <a:gd name="T12" fmla="*/ 158 w 1908"/>
                      <a:gd name="T13" fmla="*/ 893 h 2048"/>
                      <a:gd name="T14" fmla="*/ 155 w 1908"/>
                      <a:gd name="T15" fmla="*/ 1241 h 2048"/>
                      <a:gd name="T16" fmla="*/ 152 w 1908"/>
                      <a:gd name="T17" fmla="*/ 1308 h 2048"/>
                      <a:gd name="T18" fmla="*/ 230 w 1908"/>
                      <a:gd name="T19" fmla="*/ 1567 h 2048"/>
                      <a:gd name="T20" fmla="*/ 266 w 1908"/>
                      <a:gd name="T21" fmla="*/ 1626 h 2048"/>
                      <a:gd name="T22" fmla="*/ 480 w 1908"/>
                      <a:gd name="T23" fmla="*/ 1793 h 2048"/>
                      <a:gd name="T24" fmla="*/ 547 w 1908"/>
                      <a:gd name="T25" fmla="*/ 1813 h 2048"/>
                      <a:gd name="T26" fmla="*/ 918 w 1908"/>
                      <a:gd name="T27" fmla="*/ 1820 h 2048"/>
                      <a:gd name="T28" fmla="*/ 920 w 1908"/>
                      <a:gd name="T29" fmla="*/ 229 h 2048"/>
                      <a:gd name="T30" fmla="*/ 1112 w 1908"/>
                      <a:gd name="T31" fmla="*/ 0 h 2048"/>
                      <a:gd name="T32" fmla="*/ 1181 w 1908"/>
                      <a:gd name="T33" fmla="*/ 4 h 2048"/>
                      <a:gd name="T34" fmla="*/ 1353 w 1908"/>
                      <a:gd name="T35" fmla="*/ 152 h 2048"/>
                      <a:gd name="T36" fmla="*/ 1635 w 1908"/>
                      <a:gd name="T37" fmla="*/ 340 h 2048"/>
                      <a:gd name="T38" fmla="*/ 1768 w 1908"/>
                      <a:gd name="T39" fmla="*/ 582 h 2048"/>
                      <a:gd name="T40" fmla="*/ 1752 w 1908"/>
                      <a:gd name="T41" fmla="*/ 651 h 2048"/>
                      <a:gd name="T42" fmla="*/ 1830 w 1908"/>
                      <a:gd name="T43" fmla="*/ 915 h 2048"/>
                      <a:gd name="T44" fmla="*/ 1908 w 1908"/>
                      <a:gd name="T45" fmla="*/ 1060 h 2048"/>
                      <a:gd name="T46" fmla="*/ 1831 w 1908"/>
                      <a:gd name="T47" fmla="*/ 1268 h 2048"/>
                      <a:gd name="T48" fmla="*/ 1908 w 1908"/>
                      <a:gd name="T49" fmla="*/ 1404 h 2048"/>
                      <a:gd name="T50" fmla="*/ 1903 w 1908"/>
                      <a:gd name="T51" fmla="*/ 1477 h 2048"/>
                      <a:gd name="T52" fmla="*/ 1727 w 1908"/>
                      <a:gd name="T53" fmla="*/ 1639 h 2048"/>
                      <a:gd name="T54" fmla="*/ 1417 w 1908"/>
                      <a:gd name="T55" fmla="*/ 1876 h 2048"/>
                      <a:gd name="T56" fmla="*/ 1244 w 1908"/>
                      <a:gd name="T57" fmla="*/ 2038 h 2048"/>
                      <a:gd name="T58" fmla="*/ 1144 w 1908"/>
                      <a:gd name="T59" fmla="*/ 2048 h 2048"/>
                      <a:gd name="T60" fmla="*/ 1018 w 1908"/>
                      <a:gd name="T61" fmla="*/ 1993 h 2048"/>
                      <a:gd name="T62" fmla="*/ 1058 w 1908"/>
                      <a:gd name="T63" fmla="*/ 1939 h 2048"/>
                      <a:gd name="T64" fmla="*/ 1360 w 1908"/>
                      <a:gd name="T65" fmla="*/ 1817 h 2048"/>
                      <a:gd name="T66" fmla="*/ 1431 w 1908"/>
                      <a:gd name="T67" fmla="*/ 1795 h 2048"/>
                      <a:gd name="T68" fmla="*/ 1646 w 1908"/>
                      <a:gd name="T69" fmla="*/ 1631 h 2048"/>
                      <a:gd name="T70" fmla="*/ 1637 w 1908"/>
                      <a:gd name="T71" fmla="*/ 1582 h 2048"/>
                      <a:gd name="T72" fmla="*/ 1806 w 1908"/>
                      <a:gd name="T73" fmla="*/ 1524 h 2048"/>
                      <a:gd name="T74" fmla="*/ 1756 w 1908"/>
                      <a:gd name="T75" fmla="*/ 1308 h 2048"/>
                      <a:gd name="T76" fmla="*/ 1752 w 1908"/>
                      <a:gd name="T77" fmla="*/ 1241 h 2048"/>
                      <a:gd name="T78" fmla="*/ 1765 w 1908"/>
                      <a:gd name="T79" fmla="*/ 951 h 2048"/>
                      <a:gd name="T80" fmla="*/ 1690 w 1908"/>
                      <a:gd name="T81" fmla="*/ 695 h 2048"/>
                      <a:gd name="T82" fmla="*/ 1599 w 1908"/>
                      <a:gd name="T83" fmla="*/ 414 h 2048"/>
                      <a:gd name="T84" fmla="*/ 1506 w 1908"/>
                      <a:gd name="T85" fmla="*/ 228 h 2048"/>
                      <a:gd name="T86" fmla="*/ 1351 w 1908"/>
                      <a:gd name="T87" fmla="*/ 232 h 2048"/>
                      <a:gd name="T88" fmla="*/ 1257 w 1908"/>
                      <a:gd name="T89" fmla="*/ 122 h 2048"/>
                      <a:gd name="T90" fmla="*/ 987 w 1908"/>
                      <a:gd name="T91" fmla="*/ 240 h 2048"/>
                      <a:gd name="T92" fmla="*/ 773 w 1908"/>
                      <a:gd name="T93" fmla="*/ 2045 h 2048"/>
                      <a:gd name="T94" fmla="*/ 700 w 1908"/>
                      <a:gd name="T95" fmla="*/ 2048 h 2048"/>
                      <a:gd name="T96" fmla="*/ 560 w 1908"/>
                      <a:gd name="T97" fmla="*/ 1980 h 2048"/>
                      <a:gd name="T98" fmla="*/ 259 w 1908"/>
                      <a:gd name="T99" fmla="*/ 1875 h 2048"/>
                      <a:gd name="T100" fmla="*/ 178 w 1908"/>
                      <a:gd name="T101" fmla="*/ 1637 h 2048"/>
                      <a:gd name="T102" fmla="*/ 4 w 1908"/>
                      <a:gd name="T103" fmla="*/ 1473 h 2048"/>
                      <a:gd name="T104" fmla="*/ 0 w 1908"/>
                      <a:gd name="T105" fmla="*/ 1404 h 2048"/>
                      <a:gd name="T106" fmla="*/ 22 w 1908"/>
                      <a:gd name="T107" fmla="*/ 1192 h 2048"/>
                      <a:gd name="T108" fmla="*/ 0 w 1908"/>
                      <a:gd name="T109" fmla="*/ 1060 h 2048"/>
                      <a:gd name="T110" fmla="*/ 162 w 1908"/>
                      <a:gd name="T111" fmla="*/ 646 h 2048"/>
                      <a:gd name="T112" fmla="*/ 253 w 1908"/>
                      <a:gd name="T113" fmla="*/ 362 h 2048"/>
                      <a:gd name="T114" fmla="*/ 428 w 1908"/>
                      <a:gd name="T115" fmla="*/ 143 h 2048"/>
                      <a:gd name="T116" fmla="*/ 564 w 1908"/>
                      <a:gd name="T117" fmla="*/ 133 h 2048"/>
                      <a:gd name="T118" fmla="*/ 740 w 1908"/>
                      <a:gd name="T119" fmla="*/ 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908" h="2048">
                        <a:moveTo>
                          <a:pt x="796" y="0"/>
                        </a:moveTo>
                        <a:cubicBezTo>
                          <a:pt x="835" y="9"/>
                          <a:pt x="873" y="21"/>
                          <a:pt x="903" y="51"/>
                        </a:cubicBezTo>
                        <a:cubicBezTo>
                          <a:pt x="911" y="59"/>
                          <a:pt x="918" y="73"/>
                          <a:pt x="918" y="85"/>
                        </a:cubicBezTo>
                        <a:cubicBezTo>
                          <a:pt x="918" y="94"/>
                          <a:pt x="908" y="105"/>
                          <a:pt x="899" y="111"/>
                        </a:cubicBezTo>
                        <a:cubicBezTo>
                          <a:pt x="885" y="120"/>
                          <a:pt x="872" y="114"/>
                          <a:pt x="860" y="104"/>
                        </a:cubicBezTo>
                        <a:cubicBezTo>
                          <a:pt x="826" y="73"/>
                          <a:pt x="785" y="63"/>
                          <a:pt x="740" y="71"/>
                        </a:cubicBezTo>
                        <a:cubicBezTo>
                          <a:pt x="674" y="83"/>
                          <a:pt x="625" y="134"/>
                          <a:pt x="615" y="200"/>
                        </a:cubicBezTo>
                        <a:cubicBezTo>
                          <a:pt x="609" y="240"/>
                          <a:pt x="586" y="250"/>
                          <a:pt x="553" y="229"/>
                        </a:cubicBezTo>
                        <a:cubicBezTo>
                          <a:pt x="504" y="197"/>
                          <a:pt x="453" y="195"/>
                          <a:pt x="404" y="227"/>
                        </a:cubicBezTo>
                        <a:cubicBezTo>
                          <a:pt x="355" y="258"/>
                          <a:pt x="334" y="305"/>
                          <a:pt x="343" y="364"/>
                        </a:cubicBezTo>
                        <a:cubicBezTo>
                          <a:pt x="348" y="394"/>
                          <a:pt x="340" y="405"/>
                          <a:pt x="311" y="413"/>
                        </a:cubicBezTo>
                        <a:cubicBezTo>
                          <a:pt x="210" y="440"/>
                          <a:pt x="172" y="550"/>
                          <a:pt x="236" y="632"/>
                        </a:cubicBezTo>
                        <a:cubicBezTo>
                          <a:pt x="257" y="659"/>
                          <a:pt x="251" y="680"/>
                          <a:pt x="220" y="694"/>
                        </a:cubicBezTo>
                        <a:cubicBezTo>
                          <a:pt x="141" y="730"/>
                          <a:pt x="113" y="818"/>
                          <a:pt x="158" y="893"/>
                        </a:cubicBezTo>
                        <a:cubicBezTo>
                          <a:pt x="173" y="918"/>
                          <a:pt x="170" y="932"/>
                          <a:pt x="145" y="950"/>
                        </a:cubicBezTo>
                        <a:cubicBezTo>
                          <a:pt x="38" y="1024"/>
                          <a:pt x="43" y="1174"/>
                          <a:pt x="155" y="1241"/>
                        </a:cubicBezTo>
                        <a:cubicBezTo>
                          <a:pt x="169" y="1249"/>
                          <a:pt x="179" y="1258"/>
                          <a:pt x="179" y="1275"/>
                        </a:cubicBezTo>
                        <a:cubicBezTo>
                          <a:pt x="178" y="1292"/>
                          <a:pt x="167" y="1301"/>
                          <a:pt x="152" y="1308"/>
                        </a:cubicBezTo>
                        <a:cubicBezTo>
                          <a:pt x="86" y="1338"/>
                          <a:pt x="54" y="1406"/>
                          <a:pt x="74" y="1473"/>
                        </a:cubicBezTo>
                        <a:cubicBezTo>
                          <a:pt x="94" y="1540"/>
                          <a:pt x="159" y="1579"/>
                          <a:pt x="230" y="1567"/>
                        </a:cubicBezTo>
                        <a:cubicBezTo>
                          <a:pt x="248" y="1564"/>
                          <a:pt x="262" y="1566"/>
                          <a:pt x="272" y="1582"/>
                        </a:cubicBezTo>
                        <a:cubicBezTo>
                          <a:pt x="281" y="1597"/>
                          <a:pt x="277" y="1611"/>
                          <a:pt x="266" y="1626"/>
                        </a:cubicBezTo>
                        <a:cubicBezTo>
                          <a:pt x="222" y="1687"/>
                          <a:pt x="232" y="1768"/>
                          <a:pt x="290" y="1813"/>
                        </a:cubicBezTo>
                        <a:cubicBezTo>
                          <a:pt x="349" y="1860"/>
                          <a:pt x="429" y="1852"/>
                          <a:pt x="480" y="1793"/>
                        </a:cubicBezTo>
                        <a:cubicBezTo>
                          <a:pt x="491" y="1780"/>
                          <a:pt x="504" y="1772"/>
                          <a:pt x="521" y="1777"/>
                        </a:cubicBezTo>
                        <a:cubicBezTo>
                          <a:pt x="539" y="1782"/>
                          <a:pt x="545" y="1796"/>
                          <a:pt x="547" y="1813"/>
                        </a:cubicBezTo>
                        <a:cubicBezTo>
                          <a:pt x="561" y="1909"/>
                          <a:pt x="637" y="1978"/>
                          <a:pt x="729" y="1980"/>
                        </a:cubicBezTo>
                        <a:cubicBezTo>
                          <a:pt x="823" y="1981"/>
                          <a:pt x="902" y="1914"/>
                          <a:pt x="918" y="1820"/>
                        </a:cubicBezTo>
                        <a:cubicBezTo>
                          <a:pt x="920" y="1810"/>
                          <a:pt x="920" y="1799"/>
                          <a:pt x="920" y="1788"/>
                        </a:cubicBezTo>
                        <a:cubicBezTo>
                          <a:pt x="920" y="1268"/>
                          <a:pt x="920" y="749"/>
                          <a:pt x="920" y="229"/>
                        </a:cubicBezTo>
                        <a:cubicBezTo>
                          <a:pt x="920" y="122"/>
                          <a:pt x="1001" y="24"/>
                          <a:pt x="1105" y="3"/>
                        </a:cubicBezTo>
                        <a:cubicBezTo>
                          <a:pt x="1107" y="3"/>
                          <a:pt x="1110" y="1"/>
                          <a:pt x="1112" y="0"/>
                        </a:cubicBezTo>
                        <a:cubicBezTo>
                          <a:pt x="1132" y="0"/>
                          <a:pt x="1152" y="0"/>
                          <a:pt x="1172" y="0"/>
                        </a:cubicBezTo>
                        <a:cubicBezTo>
                          <a:pt x="1175" y="1"/>
                          <a:pt x="1178" y="3"/>
                          <a:pt x="1181" y="4"/>
                        </a:cubicBezTo>
                        <a:cubicBezTo>
                          <a:pt x="1261" y="20"/>
                          <a:pt x="1315" y="67"/>
                          <a:pt x="1348" y="141"/>
                        </a:cubicBezTo>
                        <a:cubicBezTo>
                          <a:pt x="1349" y="145"/>
                          <a:pt x="1351" y="148"/>
                          <a:pt x="1353" y="152"/>
                        </a:cubicBezTo>
                        <a:cubicBezTo>
                          <a:pt x="1356" y="151"/>
                          <a:pt x="1358" y="150"/>
                          <a:pt x="1359" y="150"/>
                        </a:cubicBezTo>
                        <a:cubicBezTo>
                          <a:pt x="1498" y="103"/>
                          <a:pt x="1629" y="193"/>
                          <a:pt x="1635" y="340"/>
                        </a:cubicBezTo>
                        <a:cubicBezTo>
                          <a:pt x="1636" y="352"/>
                          <a:pt x="1641" y="355"/>
                          <a:pt x="1650" y="360"/>
                        </a:cubicBezTo>
                        <a:cubicBezTo>
                          <a:pt x="1738" y="399"/>
                          <a:pt x="1785" y="487"/>
                          <a:pt x="1768" y="582"/>
                        </a:cubicBezTo>
                        <a:cubicBezTo>
                          <a:pt x="1764" y="604"/>
                          <a:pt x="1755" y="626"/>
                          <a:pt x="1748" y="648"/>
                        </a:cubicBezTo>
                        <a:cubicBezTo>
                          <a:pt x="1749" y="649"/>
                          <a:pt x="1750" y="650"/>
                          <a:pt x="1752" y="651"/>
                        </a:cubicBezTo>
                        <a:cubicBezTo>
                          <a:pt x="1833" y="714"/>
                          <a:pt x="1859" y="799"/>
                          <a:pt x="1825" y="896"/>
                        </a:cubicBezTo>
                        <a:cubicBezTo>
                          <a:pt x="1823" y="901"/>
                          <a:pt x="1826" y="910"/>
                          <a:pt x="1830" y="915"/>
                        </a:cubicBezTo>
                        <a:cubicBezTo>
                          <a:pt x="1847" y="940"/>
                          <a:pt x="1869" y="961"/>
                          <a:pt x="1883" y="987"/>
                        </a:cubicBezTo>
                        <a:cubicBezTo>
                          <a:pt x="1895" y="1009"/>
                          <a:pt x="1900" y="1036"/>
                          <a:pt x="1908" y="1060"/>
                        </a:cubicBezTo>
                        <a:cubicBezTo>
                          <a:pt x="1908" y="1081"/>
                          <a:pt x="1908" y="1103"/>
                          <a:pt x="1908" y="1124"/>
                        </a:cubicBezTo>
                        <a:cubicBezTo>
                          <a:pt x="1895" y="1180"/>
                          <a:pt x="1873" y="1231"/>
                          <a:pt x="1831" y="1268"/>
                        </a:cubicBezTo>
                        <a:cubicBezTo>
                          <a:pt x="1849" y="1292"/>
                          <a:pt x="1869" y="1313"/>
                          <a:pt x="1883" y="1338"/>
                        </a:cubicBezTo>
                        <a:cubicBezTo>
                          <a:pt x="1894" y="1358"/>
                          <a:pt x="1900" y="1382"/>
                          <a:pt x="1908" y="1404"/>
                        </a:cubicBezTo>
                        <a:cubicBezTo>
                          <a:pt x="1908" y="1423"/>
                          <a:pt x="1908" y="1441"/>
                          <a:pt x="1908" y="1460"/>
                        </a:cubicBezTo>
                        <a:cubicBezTo>
                          <a:pt x="1906" y="1466"/>
                          <a:pt x="1905" y="1471"/>
                          <a:pt x="1903" y="1477"/>
                        </a:cubicBezTo>
                        <a:cubicBezTo>
                          <a:pt x="1885" y="1550"/>
                          <a:pt x="1841" y="1601"/>
                          <a:pt x="1770" y="1627"/>
                        </a:cubicBezTo>
                        <a:cubicBezTo>
                          <a:pt x="1757" y="1632"/>
                          <a:pt x="1742" y="1635"/>
                          <a:pt x="1727" y="1639"/>
                        </a:cubicBezTo>
                        <a:cubicBezTo>
                          <a:pt x="1752" y="1734"/>
                          <a:pt x="1732" y="1816"/>
                          <a:pt x="1650" y="1874"/>
                        </a:cubicBezTo>
                        <a:cubicBezTo>
                          <a:pt x="1575" y="1927"/>
                          <a:pt x="1496" y="1923"/>
                          <a:pt x="1417" y="1876"/>
                        </a:cubicBezTo>
                        <a:cubicBezTo>
                          <a:pt x="1414" y="1884"/>
                          <a:pt x="1411" y="1890"/>
                          <a:pt x="1408" y="1897"/>
                        </a:cubicBezTo>
                        <a:cubicBezTo>
                          <a:pt x="1374" y="1968"/>
                          <a:pt x="1320" y="2015"/>
                          <a:pt x="1244" y="2038"/>
                        </a:cubicBezTo>
                        <a:cubicBezTo>
                          <a:pt x="1232" y="2042"/>
                          <a:pt x="1220" y="2045"/>
                          <a:pt x="1208" y="2048"/>
                        </a:cubicBezTo>
                        <a:cubicBezTo>
                          <a:pt x="1187" y="2048"/>
                          <a:pt x="1165" y="2048"/>
                          <a:pt x="1144" y="2048"/>
                        </a:cubicBezTo>
                        <a:cubicBezTo>
                          <a:pt x="1120" y="2041"/>
                          <a:pt x="1095" y="2035"/>
                          <a:pt x="1072" y="2025"/>
                        </a:cubicBezTo>
                        <a:cubicBezTo>
                          <a:pt x="1053" y="2017"/>
                          <a:pt x="1035" y="2005"/>
                          <a:pt x="1018" y="1993"/>
                        </a:cubicBezTo>
                        <a:cubicBezTo>
                          <a:pt x="1001" y="1981"/>
                          <a:pt x="999" y="1960"/>
                          <a:pt x="1010" y="1945"/>
                        </a:cubicBezTo>
                        <a:cubicBezTo>
                          <a:pt x="1022" y="1930"/>
                          <a:pt x="1041" y="1927"/>
                          <a:pt x="1058" y="1939"/>
                        </a:cubicBezTo>
                        <a:cubicBezTo>
                          <a:pt x="1094" y="1965"/>
                          <a:pt x="1133" y="1980"/>
                          <a:pt x="1177" y="1980"/>
                        </a:cubicBezTo>
                        <a:cubicBezTo>
                          <a:pt x="1270" y="1979"/>
                          <a:pt x="1349" y="1908"/>
                          <a:pt x="1360" y="1817"/>
                        </a:cubicBezTo>
                        <a:cubicBezTo>
                          <a:pt x="1363" y="1798"/>
                          <a:pt x="1367" y="1782"/>
                          <a:pt x="1387" y="1776"/>
                        </a:cubicBezTo>
                        <a:cubicBezTo>
                          <a:pt x="1407" y="1770"/>
                          <a:pt x="1419" y="1781"/>
                          <a:pt x="1431" y="1795"/>
                        </a:cubicBezTo>
                        <a:cubicBezTo>
                          <a:pt x="1478" y="1851"/>
                          <a:pt x="1558" y="1859"/>
                          <a:pt x="1616" y="1815"/>
                        </a:cubicBezTo>
                        <a:cubicBezTo>
                          <a:pt x="1673" y="1771"/>
                          <a:pt x="1686" y="1691"/>
                          <a:pt x="1646" y="1631"/>
                        </a:cubicBezTo>
                        <a:cubicBezTo>
                          <a:pt x="1643" y="1628"/>
                          <a:pt x="1639" y="1625"/>
                          <a:pt x="1639" y="1621"/>
                        </a:cubicBezTo>
                        <a:cubicBezTo>
                          <a:pt x="1637" y="1608"/>
                          <a:pt x="1633" y="1594"/>
                          <a:pt x="1637" y="1582"/>
                        </a:cubicBezTo>
                        <a:cubicBezTo>
                          <a:pt x="1642" y="1567"/>
                          <a:pt x="1657" y="1563"/>
                          <a:pt x="1674" y="1566"/>
                        </a:cubicBezTo>
                        <a:cubicBezTo>
                          <a:pt x="1726" y="1577"/>
                          <a:pt x="1770" y="1563"/>
                          <a:pt x="1806" y="1524"/>
                        </a:cubicBezTo>
                        <a:cubicBezTo>
                          <a:pt x="1865" y="1457"/>
                          <a:pt x="1844" y="1353"/>
                          <a:pt x="1766" y="1313"/>
                        </a:cubicBezTo>
                        <a:cubicBezTo>
                          <a:pt x="1763" y="1311"/>
                          <a:pt x="1760" y="1309"/>
                          <a:pt x="1756" y="1308"/>
                        </a:cubicBezTo>
                        <a:cubicBezTo>
                          <a:pt x="1741" y="1303"/>
                          <a:pt x="1730" y="1293"/>
                          <a:pt x="1729" y="1275"/>
                        </a:cubicBezTo>
                        <a:cubicBezTo>
                          <a:pt x="1728" y="1259"/>
                          <a:pt x="1739" y="1249"/>
                          <a:pt x="1752" y="1241"/>
                        </a:cubicBezTo>
                        <a:cubicBezTo>
                          <a:pt x="1806" y="1210"/>
                          <a:pt x="1836" y="1163"/>
                          <a:pt x="1839" y="1101"/>
                        </a:cubicBezTo>
                        <a:cubicBezTo>
                          <a:pt x="1843" y="1038"/>
                          <a:pt x="1817" y="988"/>
                          <a:pt x="1765" y="951"/>
                        </a:cubicBezTo>
                        <a:cubicBezTo>
                          <a:pt x="1736" y="931"/>
                          <a:pt x="1734" y="920"/>
                          <a:pt x="1752" y="890"/>
                        </a:cubicBezTo>
                        <a:cubicBezTo>
                          <a:pt x="1794" y="818"/>
                          <a:pt x="1766" y="729"/>
                          <a:pt x="1690" y="695"/>
                        </a:cubicBezTo>
                        <a:cubicBezTo>
                          <a:pt x="1656" y="679"/>
                          <a:pt x="1651" y="660"/>
                          <a:pt x="1673" y="631"/>
                        </a:cubicBezTo>
                        <a:cubicBezTo>
                          <a:pt x="1735" y="550"/>
                          <a:pt x="1698" y="440"/>
                          <a:pt x="1599" y="414"/>
                        </a:cubicBezTo>
                        <a:cubicBezTo>
                          <a:pt x="1567" y="405"/>
                          <a:pt x="1560" y="395"/>
                          <a:pt x="1565" y="363"/>
                        </a:cubicBezTo>
                        <a:cubicBezTo>
                          <a:pt x="1573" y="306"/>
                          <a:pt x="1553" y="260"/>
                          <a:pt x="1506" y="228"/>
                        </a:cubicBezTo>
                        <a:cubicBezTo>
                          <a:pt x="1458" y="196"/>
                          <a:pt x="1408" y="197"/>
                          <a:pt x="1359" y="226"/>
                        </a:cubicBezTo>
                        <a:cubicBezTo>
                          <a:pt x="1356" y="228"/>
                          <a:pt x="1354" y="230"/>
                          <a:pt x="1351" y="232"/>
                        </a:cubicBezTo>
                        <a:cubicBezTo>
                          <a:pt x="1324" y="249"/>
                          <a:pt x="1298" y="238"/>
                          <a:pt x="1294" y="207"/>
                        </a:cubicBezTo>
                        <a:cubicBezTo>
                          <a:pt x="1289" y="175"/>
                          <a:pt x="1278" y="146"/>
                          <a:pt x="1257" y="122"/>
                        </a:cubicBezTo>
                        <a:cubicBezTo>
                          <a:pt x="1191" y="45"/>
                          <a:pt x="1077" y="51"/>
                          <a:pt x="1021" y="135"/>
                        </a:cubicBezTo>
                        <a:cubicBezTo>
                          <a:pt x="999" y="167"/>
                          <a:pt x="987" y="200"/>
                          <a:pt x="987" y="240"/>
                        </a:cubicBezTo>
                        <a:cubicBezTo>
                          <a:pt x="988" y="756"/>
                          <a:pt x="988" y="1272"/>
                          <a:pt x="988" y="1788"/>
                        </a:cubicBezTo>
                        <a:cubicBezTo>
                          <a:pt x="988" y="1918"/>
                          <a:pt x="901" y="2021"/>
                          <a:pt x="773" y="2045"/>
                        </a:cubicBezTo>
                        <a:cubicBezTo>
                          <a:pt x="770" y="2045"/>
                          <a:pt x="767" y="2047"/>
                          <a:pt x="764" y="2048"/>
                        </a:cubicBezTo>
                        <a:cubicBezTo>
                          <a:pt x="743" y="2048"/>
                          <a:pt x="721" y="2048"/>
                          <a:pt x="700" y="2048"/>
                        </a:cubicBezTo>
                        <a:cubicBezTo>
                          <a:pt x="696" y="2047"/>
                          <a:pt x="693" y="2045"/>
                          <a:pt x="689" y="2044"/>
                        </a:cubicBezTo>
                        <a:cubicBezTo>
                          <a:pt x="640" y="2035"/>
                          <a:pt x="597" y="2014"/>
                          <a:pt x="560" y="1980"/>
                        </a:cubicBezTo>
                        <a:cubicBezTo>
                          <a:pt x="529" y="1952"/>
                          <a:pt x="507" y="1916"/>
                          <a:pt x="491" y="1876"/>
                        </a:cubicBezTo>
                        <a:cubicBezTo>
                          <a:pt x="413" y="1923"/>
                          <a:pt x="334" y="1927"/>
                          <a:pt x="259" y="1875"/>
                        </a:cubicBezTo>
                        <a:cubicBezTo>
                          <a:pt x="177" y="1817"/>
                          <a:pt x="156" y="1734"/>
                          <a:pt x="180" y="1639"/>
                        </a:cubicBezTo>
                        <a:cubicBezTo>
                          <a:pt x="179" y="1638"/>
                          <a:pt x="178" y="1637"/>
                          <a:pt x="178" y="1637"/>
                        </a:cubicBezTo>
                        <a:cubicBezTo>
                          <a:pt x="173" y="1636"/>
                          <a:pt x="169" y="1636"/>
                          <a:pt x="164" y="1634"/>
                        </a:cubicBezTo>
                        <a:cubicBezTo>
                          <a:pt x="78" y="1613"/>
                          <a:pt x="24" y="1560"/>
                          <a:pt x="4" y="1473"/>
                        </a:cubicBezTo>
                        <a:cubicBezTo>
                          <a:pt x="3" y="1470"/>
                          <a:pt x="1" y="1467"/>
                          <a:pt x="0" y="1464"/>
                        </a:cubicBezTo>
                        <a:cubicBezTo>
                          <a:pt x="0" y="1444"/>
                          <a:pt x="0" y="1424"/>
                          <a:pt x="0" y="1404"/>
                        </a:cubicBezTo>
                        <a:cubicBezTo>
                          <a:pt x="13" y="1352"/>
                          <a:pt x="35" y="1305"/>
                          <a:pt x="76" y="1274"/>
                        </a:cubicBezTo>
                        <a:cubicBezTo>
                          <a:pt x="57" y="1246"/>
                          <a:pt x="37" y="1220"/>
                          <a:pt x="22" y="1192"/>
                        </a:cubicBezTo>
                        <a:cubicBezTo>
                          <a:pt x="11" y="1171"/>
                          <a:pt x="7" y="1147"/>
                          <a:pt x="0" y="1124"/>
                        </a:cubicBezTo>
                        <a:cubicBezTo>
                          <a:pt x="0" y="1103"/>
                          <a:pt x="0" y="1081"/>
                          <a:pt x="0" y="1060"/>
                        </a:cubicBezTo>
                        <a:cubicBezTo>
                          <a:pt x="13" y="1000"/>
                          <a:pt x="38" y="947"/>
                          <a:pt x="87" y="908"/>
                        </a:cubicBezTo>
                        <a:cubicBezTo>
                          <a:pt x="46" y="801"/>
                          <a:pt x="73" y="714"/>
                          <a:pt x="162" y="646"/>
                        </a:cubicBezTo>
                        <a:cubicBezTo>
                          <a:pt x="159" y="640"/>
                          <a:pt x="157" y="635"/>
                          <a:pt x="155" y="630"/>
                        </a:cubicBezTo>
                        <a:cubicBezTo>
                          <a:pt x="109" y="529"/>
                          <a:pt x="152" y="409"/>
                          <a:pt x="253" y="362"/>
                        </a:cubicBezTo>
                        <a:cubicBezTo>
                          <a:pt x="267" y="355"/>
                          <a:pt x="273" y="349"/>
                          <a:pt x="273" y="333"/>
                        </a:cubicBezTo>
                        <a:cubicBezTo>
                          <a:pt x="277" y="241"/>
                          <a:pt x="339" y="166"/>
                          <a:pt x="428" y="143"/>
                        </a:cubicBezTo>
                        <a:cubicBezTo>
                          <a:pt x="472" y="132"/>
                          <a:pt x="514" y="136"/>
                          <a:pt x="556" y="152"/>
                        </a:cubicBezTo>
                        <a:cubicBezTo>
                          <a:pt x="559" y="145"/>
                          <a:pt x="561" y="139"/>
                          <a:pt x="564" y="133"/>
                        </a:cubicBezTo>
                        <a:cubicBezTo>
                          <a:pt x="593" y="71"/>
                          <a:pt x="640" y="29"/>
                          <a:pt x="705" y="9"/>
                        </a:cubicBezTo>
                        <a:cubicBezTo>
                          <a:pt x="717" y="5"/>
                          <a:pt x="728" y="3"/>
                          <a:pt x="740" y="0"/>
                        </a:cubicBezTo>
                        <a:cubicBezTo>
                          <a:pt x="759" y="0"/>
                          <a:pt x="777" y="0"/>
                          <a:pt x="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69" name="Freeform 614"/>
                  <p:cNvSpPr>
                    <a:spLocks/>
                  </p:cNvSpPr>
                  <p:nvPr/>
                </p:nvSpPr>
                <p:spPr bwMode="auto">
                  <a:xfrm>
                    <a:off x="2726" y="2347"/>
                    <a:ext cx="396" cy="394"/>
                  </a:xfrm>
                  <a:custGeom>
                    <a:avLst/>
                    <a:gdLst>
                      <a:gd name="T0" fmla="*/ 43 w 208"/>
                      <a:gd name="T1" fmla="*/ 1 h 206"/>
                      <a:gd name="T2" fmla="*/ 206 w 208"/>
                      <a:gd name="T3" fmla="*/ 164 h 206"/>
                      <a:gd name="T4" fmla="*/ 175 w 208"/>
                      <a:gd name="T5" fmla="*/ 205 h 206"/>
                      <a:gd name="T6" fmla="*/ 138 w 208"/>
                      <a:gd name="T7" fmla="*/ 170 h 206"/>
                      <a:gd name="T8" fmla="*/ 37 w 208"/>
                      <a:gd name="T9" fmla="*/ 69 h 206"/>
                      <a:gd name="T10" fmla="*/ 3 w 208"/>
                      <a:gd name="T11" fmla="*/ 31 h 206"/>
                      <a:gd name="T12" fmla="*/ 43 w 208"/>
                      <a:gd name="T13" fmla="*/ 1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8" h="206">
                        <a:moveTo>
                          <a:pt x="43" y="1"/>
                        </a:moveTo>
                        <a:cubicBezTo>
                          <a:pt x="124" y="4"/>
                          <a:pt x="202" y="82"/>
                          <a:pt x="206" y="164"/>
                        </a:cubicBezTo>
                        <a:cubicBezTo>
                          <a:pt x="208" y="187"/>
                          <a:pt x="195" y="203"/>
                          <a:pt x="175" y="205"/>
                        </a:cubicBezTo>
                        <a:cubicBezTo>
                          <a:pt x="154" y="206"/>
                          <a:pt x="141" y="194"/>
                          <a:pt x="138" y="170"/>
                        </a:cubicBezTo>
                        <a:cubicBezTo>
                          <a:pt x="133" y="116"/>
                          <a:pt x="91" y="75"/>
                          <a:pt x="37" y="69"/>
                        </a:cubicBezTo>
                        <a:cubicBezTo>
                          <a:pt x="13" y="66"/>
                          <a:pt x="0" y="52"/>
                          <a:pt x="3" y="31"/>
                        </a:cubicBezTo>
                        <a:cubicBezTo>
                          <a:pt x="5" y="12"/>
                          <a:pt x="20" y="0"/>
                          <a:pt x="4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0" name="Freeform 615"/>
                  <p:cNvSpPr>
                    <a:spLocks/>
                  </p:cNvSpPr>
                  <p:nvPr/>
                </p:nvSpPr>
                <p:spPr bwMode="auto">
                  <a:xfrm>
                    <a:off x="2081" y="586"/>
                    <a:ext cx="391" cy="394"/>
                  </a:xfrm>
                  <a:custGeom>
                    <a:avLst/>
                    <a:gdLst>
                      <a:gd name="T0" fmla="*/ 163 w 205"/>
                      <a:gd name="T1" fmla="*/ 1 h 206"/>
                      <a:gd name="T2" fmla="*/ 204 w 205"/>
                      <a:gd name="T3" fmla="*/ 33 h 206"/>
                      <a:gd name="T4" fmla="*/ 167 w 205"/>
                      <a:gd name="T5" fmla="*/ 69 h 206"/>
                      <a:gd name="T6" fmla="*/ 68 w 205"/>
                      <a:gd name="T7" fmla="*/ 165 h 206"/>
                      <a:gd name="T8" fmla="*/ 66 w 205"/>
                      <a:gd name="T9" fmla="*/ 177 h 206"/>
                      <a:gd name="T10" fmla="*/ 30 w 205"/>
                      <a:gd name="T11" fmla="*/ 205 h 206"/>
                      <a:gd name="T12" fmla="*/ 0 w 205"/>
                      <a:gd name="T13" fmla="*/ 167 h 206"/>
                      <a:gd name="T14" fmla="*/ 163 w 205"/>
                      <a:gd name="T15" fmla="*/ 1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5" h="206">
                        <a:moveTo>
                          <a:pt x="163" y="1"/>
                        </a:moveTo>
                        <a:cubicBezTo>
                          <a:pt x="187" y="0"/>
                          <a:pt x="203" y="13"/>
                          <a:pt x="204" y="33"/>
                        </a:cubicBezTo>
                        <a:cubicBezTo>
                          <a:pt x="205" y="52"/>
                          <a:pt x="190" y="67"/>
                          <a:pt x="167" y="69"/>
                        </a:cubicBezTo>
                        <a:cubicBezTo>
                          <a:pt x="117" y="73"/>
                          <a:pt x="74" y="115"/>
                          <a:pt x="68" y="165"/>
                        </a:cubicBezTo>
                        <a:cubicBezTo>
                          <a:pt x="68" y="169"/>
                          <a:pt x="67" y="173"/>
                          <a:pt x="66" y="177"/>
                        </a:cubicBezTo>
                        <a:cubicBezTo>
                          <a:pt x="62" y="195"/>
                          <a:pt x="47" y="206"/>
                          <a:pt x="30" y="205"/>
                        </a:cubicBezTo>
                        <a:cubicBezTo>
                          <a:pt x="12" y="203"/>
                          <a:pt x="0" y="188"/>
                          <a:pt x="0" y="167"/>
                        </a:cubicBezTo>
                        <a:cubicBezTo>
                          <a:pt x="0" y="85"/>
                          <a:pt x="81" y="2"/>
                          <a:pt x="16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1" name="Freeform 616"/>
                  <p:cNvSpPr>
                    <a:spLocks/>
                  </p:cNvSpPr>
                  <p:nvPr/>
                </p:nvSpPr>
                <p:spPr bwMode="auto">
                  <a:xfrm>
                    <a:off x="2079" y="1433"/>
                    <a:ext cx="393" cy="398"/>
                  </a:xfrm>
                  <a:custGeom>
                    <a:avLst/>
                    <a:gdLst>
                      <a:gd name="T0" fmla="*/ 1 w 206"/>
                      <a:gd name="T1" fmla="*/ 50 h 208"/>
                      <a:gd name="T2" fmla="*/ 31 w 206"/>
                      <a:gd name="T3" fmla="*/ 1 h 208"/>
                      <a:gd name="T4" fmla="*/ 68 w 206"/>
                      <a:gd name="T5" fmla="*/ 35 h 208"/>
                      <a:gd name="T6" fmla="*/ 172 w 206"/>
                      <a:gd name="T7" fmla="*/ 138 h 208"/>
                      <a:gd name="T8" fmla="*/ 205 w 206"/>
                      <a:gd name="T9" fmla="*/ 173 h 208"/>
                      <a:gd name="T10" fmla="*/ 168 w 206"/>
                      <a:gd name="T11" fmla="*/ 205 h 208"/>
                      <a:gd name="T12" fmla="*/ 102 w 206"/>
                      <a:gd name="T13" fmla="*/ 188 h 208"/>
                      <a:gd name="T14" fmla="*/ 1 w 206"/>
                      <a:gd name="T15" fmla="*/ 5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" h="208">
                        <a:moveTo>
                          <a:pt x="1" y="50"/>
                        </a:moveTo>
                        <a:cubicBezTo>
                          <a:pt x="0" y="18"/>
                          <a:pt x="12" y="3"/>
                          <a:pt x="31" y="1"/>
                        </a:cubicBezTo>
                        <a:cubicBezTo>
                          <a:pt x="52" y="0"/>
                          <a:pt x="65" y="12"/>
                          <a:pt x="68" y="35"/>
                        </a:cubicBezTo>
                        <a:cubicBezTo>
                          <a:pt x="77" y="95"/>
                          <a:pt x="114" y="131"/>
                          <a:pt x="172" y="138"/>
                        </a:cubicBezTo>
                        <a:cubicBezTo>
                          <a:pt x="192" y="140"/>
                          <a:pt x="206" y="155"/>
                          <a:pt x="205" y="173"/>
                        </a:cubicBezTo>
                        <a:cubicBezTo>
                          <a:pt x="203" y="192"/>
                          <a:pt x="188" y="208"/>
                          <a:pt x="168" y="205"/>
                        </a:cubicBezTo>
                        <a:cubicBezTo>
                          <a:pt x="146" y="202"/>
                          <a:pt x="122" y="198"/>
                          <a:pt x="102" y="188"/>
                        </a:cubicBezTo>
                        <a:cubicBezTo>
                          <a:pt x="42" y="158"/>
                          <a:pt x="7" y="108"/>
                          <a:pt x="1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2" name="Freeform 617"/>
                  <p:cNvSpPr>
                    <a:spLocks/>
                  </p:cNvSpPr>
                  <p:nvPr/>
                </p:nvSpPr>
                <p:spPr bwMode="auto">
                  <a:xfrm>
                    <a:off x="2600" y="909"/>
                    <a:ext cx="393" cy="398"/>
                  </a:xfrm>
                  <a:custGeom>
                    <a:avLst/>
                    <a:gdLst>
                      <a:gd name="T0" fmla="*/ 164 w 206"/>
                      <a:gd name="T1" fmla="*/ 207 h 208"/>
                      <a:gd name="T2" fmla="*/ 0 w 206"/>
                      <a:gd name="T3" fmla="*/ 43 h 208"/>
                      <a:gd name="T4" fmla="*/ 31 w 206"/>
                      <a:gd name="T5" fmla="*/ 2 h 208"/>
                      <a:gd name="T6" fmla="*/ 68 w 206"/>
                      <a:gd name="T7" fmla="*/ 40 h 208"/>
                      <a:gd name="T8" fmla="*/ 162 w 206"/>
                      <a:gd name="T9" fmla="*/ 138 h 208"/>
                      <a:gd name="T10" fmla="*/ 170 w 206"/>
                      <a:gd name="T11" fmla="*/ 139 h 208"/>
                      <a:gd name="T12" fmla="*/ 204 w 206"/>
                      <a:gd name="T13" fmla="*/ 174 h 208"/>
                      <a:gd name="T14" fmla="*/ 164 w 206"/>
                      <a:gd name="T15" fmla="*/ 207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" h="208">
                        <a:moveTo>
                          <a:pt x="164" y="207"/>
                        </a:moveTo>
                        <a:cubicBezTo>
                          <a:pt x="81" y="203"/>
                          <a:pt x="3" y="124"/>
                          <a:pt x="0" y="43"/>
                        </a:cubicBezTo>
                        <a:cubicBezTo>
                          <a:pt x="0" y="19"/>
                          <a:pt x="11" y="4"/>
                          <a:pt x="31" y="2"/>
                        </a:cubicBezTo>
                        <a:cubicBezTo>
                          <a:pt x="52" y="0"/>
                          <a:pt x="66" y="15"/>
                          <a:pt x="68" y="40"/>
                        </a:cubicBezTo>
                        <a:cubicBezTo>
                          <a:pt x="73" y="88"/>
                          <a:pt x="113" y="130"/>
                          <a:pt x="162" y="138"/>
                        </a:cubicBezTo>
                        <a:cubicBezTo>
                          <a:pt x="164" y="138"/>
                          <a:pt x="167" y="138"/>
                          <a:pt x="170" y="139"/>
                        </a:cubicBezTo>
                        <a:cubicBezTo>
                          <a:pt x="192" y="142"/>
                          <a:pt x="206" y="156"/>
                          <a:pt x="204" y="174"/>
                        </a:cubicBezTo>
                        <a:cubicBezTo>
                          <a:pt x="203" y="194"/>
                          <a:pt x="186" y="208"/>
                          <a:pt x="164" y="2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3" name="Freeform 618"/>
                  <p:cNvSpPr>
                    <a:spLocks/>
                  </p:cNvSpPr>
                  <p:nvPr/>
                </p:nvSpPr>
                <p:spPr bwMode="auto">
                  <a:xfrm>
                    <a:off x="2079" y="2217"/>
                    <a:ext cx="393" cy="394"/>
                  </a:xfrm>
                  <a:custGeom>
                    <a:avLst/>
                    <a:gdLst>
                      <a:gd name="T0" fmla="*/ 1 w 206"/>
                      <a:gd name="T1" fmla="*/ 164 h 206"/>
                      <a:gd name="T2" fmla="*/ 164 w 206"/>
                      <a:gd name="T3" fmla="*/ 0 h 206"/>
                      <a:gd name="T4" fmla="*/ 205 w 206"/>
                      <a:gd name="T5" fmla="*/ 32 h 206"/>
                      <a:gd name="T6" fmla="*/ 169 w 206"/>
                      <a:gd name="T7" fmla="*/ 69 h 206"/>
                      <a:gd name="T8" fmla="*/ 69 w 206"/>
                      <a:gd name="T9" fmla="*/ 169 h 206"/>
                      <a:gd name="T10" fmla="*/ 32 w 206"/>
                      <a:gd name="T11" fmla="*/ 205 h 206"/>
                      <a:gd name="T12" fmla="*/ 1 w 206"/>
                      <a:gd name="T13" fmla="*/ 164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" h="206">
                        <a:moveTo>
                          <a:pt x="1" y="164"/>
                        </a:moveTo>
                        <a:cubicBezTo>
                          <a:pt x="4" y="83"/>
                          <a:pt x="82" y="4"/>
                          <a:pt x="164" y="0"/>
                        </a:cubicBezTo>
                        <a:cubicBezTo>
                          <a:pt x="187" y="0"/>
                          <a:pt x="203" y="12"/>
                          <a:pt x="205" y="32"/>
                        </a:cubicBezTo>
                        <a:cubicBezTo>
                          <a:pt x="206" y="52"/>
                          <a:pt x="192" y="66"/>
                          <a:pt x="169" y="69"/>
                        </a:cubicBezTo>
                        <a:cubicBezTo>
                          <a:pt x="116" y="74"/>
                          <a:pt x="75" y="115"/>
                          <a:pt x="69" y="169"/>
                        </a:cubicBezTo>
                        <a:cubicBezTo>
                          <a:pt x="66" y="193"/>
                          <a:pt x="53" y="206"/>
                          <a:pt x="32" y="205"/>
                        </a:cubicBezTo>
                        <a:cubicBezTo>
                          <a:pt x="12" y="204"/>
                          <a:pt x="0" y="188"/>
                          <a:pt x="1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4" name="Freeform 619"/>
                  <p:cNvSpPr>
                    <a:spLocks/>
                  </p:cNvSpPr>
                  <p:nvPr/>
                </p:nvSpPr>
                <p:spPr bwMode="auto">
                  <a:xfrm>
                    <a:off x="2339" y="2869"/>
                    <a:ext cx="392" cy="394"/>
                  </a:xfrm>
                  <a:custGeom>
                    <a:avLst/>
                    <a:gdLst>
                      <a:gd name="T0" fmla="*/ 205 w 206"/>
                      <a:gd name="T1" fmla="*/ 168 h 206"/>
                      <a:gd name="T2" fmla="*/ 172 w 206"/>
                      <a:gd name="T3" fmla="*/ 206 h 206"/>
                      <a:gd name="T4" fmla="*/ 137 w 206"/>
                      <a:gd name="T5" fmla="*/ 172 h 206"/>
                      <a:gd name="T6" fmla="*/ 35 w 206"/>
                      <a:gd name="T7" fmla="*/ 69 h 206"/>
                      <a:gd name="T8" fmla="*/ 1 w 206"/>
                      <a:gd name="T9" fmla="*/ 33 h 206"/>
                      <a:gd name="T10" fmla="*/ 37 w 206"/>
                      <a:gd name="T11" fmla="*/ 1 h 206"/>
                      <a:gd name="T12" fmla="*/ 205 w 206"/>
                      <a:gd name="T13" fmla="*/ 168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" h="206">
                        <a:moveTo>
                          <a:pt x="205" y="168"/>
                        </a:moveTo>
                        <a:cubicBezTo>
                          <a:pt x="205" y="189"/>
                          <a:pt x="191" y="205"/>
                          <a:pt x="172" y="206"/>
                        </a:cubicBezTo>
                        <a:cubicBezTo>
                          <a:pt x="153" y="206"/>
                          <a:pt x="140" y="193"/>
                          <a:pt x="137" y="172"/>
                        </a:cubicBezTo>
                        <a:cubicBezTo>
                          <a:pt x="130" y="115"/>
                          <a:pt x="93" y="77"/>
                          <a:pt x="35" y="69"/>
                        </a:cubicBezTo>
                        <a:cubicBezTo>
                          <a:pt x="12" y="66"/>
                          <a:pt x="0" y="53"/>
                          <a:pt x="1" y="33"/>
                        </a:cubicBezTo>
                        <a:cubicBezTo>
                          <a:pt x="2" y="14"/>
                          <a:pt x="16" y="1"/>
                          <a:pt x="37" y="1"/>
                        </a:cubicBezTo>
                        <a:cubicBezTo>
                          <a:pt x="120" y="0"/>
                          <a:pt x="206" y="86"/>
                          <a:pt x="205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5" name="Freeform 620"/>
                  <p:cNvSpPr>
                    <a:spLocks/>
                  </p:cNvSpPr>
                  <p:nvPr/>
                </p:nvSpPr>
                <p:spPr bwMode="auto">
                  <a:xfrm>
                    <a:off x="2728" y="1561"/>
                    <a:ext cx="394" cy="396"/>
                  </a:xfrm>
                  <a:custGeom>
                    <a:avLst/>
                    <a:gdLst>
                      <a:gd name="T0" fmla="*/ 42 w 207"/>
                      <a:gd name="T1" fmla="*/ 207 h 207"/>
                      <a:gd name="T2" fmla="*/ 2 w 207"/>
                      <a:gd name="T3" fmla="*/ 175 h 207"/>
                      <a:gd name="T4" fmla="*/ 37 w 207"/>
                      <a:gd name="T5" fmla="*/ 139 h 207"/>
                      <a:gd name="T6" fmla="*/ 137 w 207"/>
                      <a:gd name="T7" fmla="*/ 40 h 207"/>
                      <a:gd name="T8" fmla="*/ 176 w 207"/>
                      <a:gd name="T9" fmla="*/ 3 h 207"/>
                      <a:gd name="T10" fmla="*/ 205 w 207"/>
                      <a:gd name="T11" fmla="*/ 48 h 207"/>
                      <a:gd name="T12" fmla="*/ 42 w 207"/>
                      <a:gd name="T13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7" h="207">
                        <a:moveTo>
                          <a:pt x="42" y="207"/>
                        </a:moveTo>
                        <a:cubicBezTo>
                          <a:pt x="18" y="207"/>
                          <a:pt x="3" y="195"/>
                          <a:pt x="2" y="175"/>
                        </a:cubicBezTo>
                        <a:cubicBezTo>
                          <a:pt x="0" y="154"/>
                          <a:pt x="13" y="141"/>
                          <a:pt x="37" y="139"/>
                        </a:cubicBezTo>
                        <a:cubicBezTo>
                          <a:pt x="88" y="134"/>
                          <a:pt x="132" y="91"/>
                          <a:pt x="137" y="40"/>
                        </a:cubicBezTo>
                        <a:cubicBezTo>
                          <a:pt x="140" y="13"/>
                          <a:pt x="154" y="0"/>
                          <a:pt x="176" y="3"/>
                        </a:cubicBezTo>
                        <a:cubicBezTo>
                          <a:pt x="196" y="5"/>
                          <a:pt x="207" y="23"/>
                          <a:pt x="205" y="48"/>
                        </a:cubicBezTo>
                        <a:cubicBezTo>
                          <a:pt x="197" y="130"/>
                          <a:pt x="121" y="205"/>
                          <a:pt x="42" y="2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76" name="Freeform 621"/>
                  <p:cNvSpPr>
                    <a:spLocks noEditPoints="1"/>
                  </p:cNvSpPr>
                  <p:nvPr/>
                </p:nvSpPr>
                <p:spPr bwMode="auto">
                  <a:xfrm>
                    <a:off x="632" y="651"/>
                    <a:ext cx="938" cy="2742"/>
                  </a:xfrm>
                  <a:custGeom>
                    <a:avLst/>
                    <a:gdLst>
                      <a:gd name="T0" fmla="*/ 146 w 492"/>
                      <a:gd name="T1" fmla="*/ 475 h 1434"/>
                      <a:gd name="T2" fmla="*/ 204 w 492"/>
                      <a:gd name="T3" fmla="*/ 536 h 1434"/>
                      <a:gd name="T4" fmla="*/ 244 w 492"/>
                      <a:gd name="T5" fmla="*/ 547 h 1434"/>
                      <a:gd name="T6" fmla="*/ 409 w 492"/>
                      <a:gd name="T7" fmla="*/ 481 h 1434"/>
                      <a:gd name="T8" fmla="*/ 435 w 492"/>
                      <a:gd name="T9" fmla="*/ 668 h 1434"/>
                      <a:gd name="T10" fmla="*/ 418 w 492"/>
                      <a:gd name="T11" fmla="*/ 1079 h 1434"/>
                      <a:gd name="T12" fmla="*/ 486 w 492"/>
                      <a:gd name="T13" fmla="*/ 1195 h 1434"/>
                      <a:gd name="T14" fmla="*/ 418 w 492"/>
                      <a:gd name="T15" fmla="*/ 1311 h 1434"/>
                      <a:gd name="T16" fmla="*/ 385 w 492"/>
                      <a:gd name="T17" fmla="*/ 1434 h 1434"/>
                      <a:gd name="T18" fmla="*/ 349 w 492"/>
                      <a:gd name="T19" fmla="*/ 1305 h 1434"/>
                      <a:gd name="T20" fmla="*/ 286 w 492"/>
                      <a:gd name="T21" fmla="*/ 1221 h 1434"/>
                      <a:gd name="T22" fmla="*/ 167 w 492"/>
                      <a:gd name="T23" fmla="*/ 1093 h 1434"/>
                      <a:gd name="T24" fmla="*/ 25 w 492"/>
                      <a:gd name="T25" fmla="*/ 1043 h 1434"/>
                      <a:gd name="T26" fmla="*/ 164 w 492"/>
                      <a:gd name="T27" fmla="*/ 902 h 1434"/>
                      <a:gd name="T28" fmla="*/ 215 w 492"/>
                      <a:gd name="T29" fmla="*/ 1046 h 1434"/>
                      <a:gd name="T30" fmla="*/ 344 w 492"/>
                      <a:gd name="T31" fmla="*/ 1101 h 1434"/>
                      <a:gd name="T32" fmla="*/ 350 w 492"/>
                      <a:gd name="T33" fmla="*/ 690 h 1434"/>
                      <a:gd name="T34" fmla="*/ 288 w 492"/>
                      <a:gd name="T35" fmla="*/ 615 h 1434"/>
                      <a:gd name="T36" fmla="*/ 203 w 492"/>
                      <a:gd name="T37" fmla="*/ 628 h 1434"/>
                      <a:gd name="T38" fmla="*/ 11 w 492"/>
                      <a:gd name="T39" fmla="*/ 595 h 1434"/>
                      <a:gd name="T40" fmla="*/ 78 w 492"/>
                      <a:gd name="T41" fmla="*/ 467 h 1434"/>
                      <a:gd name="T42" fmla="*/ 121 w 492"/>
                      <a:gd name="T43" fmla="*/ 205 h 1434"/>
                      <a:gd name="T44" fmla="*/ 295 w 492"/>
                      <a:gd name="T45" fmla="*/ 193 h 1434"/>
                      <a:gd name="T46" fmla="*/ 350 w 492"/>
                      <a:gd name="T47" fmla="*/ 126 h 1434"/>
                      <a:gd name="T48" fmla="*/ 385 w 492"/>
                      <a:gd name="T49" fmla="*/ 0 h 1434"/>
                      <a:gd name="T50" fmla="*/ 418 w 492"/>
                      <a:gd name="T51" fmla="*/ 126 h 1434"/>
                      <a:gd name="T52" fmla="*/ 485 w 492"/>
                      <a:gd name="T53" fmla="*/ 258 h 1434"/>
                      <a:gd name="T54" fmla="*/ 294 w 492"/>
                      <a:gd name="T55" fmla="*/ 286 h 1434"/>
                      <a:gd name="T56" fmla="*/ 146 w 492"/>
                      <a:gd name="T57" fmla="*/ 274 h 1434"/>
                      <a:gd name="T58" fmla="*/ 78 w 492"/>
                      <a:gd name="T59" fmla="*/ 581 h 1434"/>
                      <a:gd name="T60" fmla="*/ 146 w 492"/>
                      <a:gd name="T61" fmla="*/ 581 h 1434"/>
                      <a:gd name="T62" fmla="*/ 383 w 492"/>
                      <a:gd name="T63" fmla="*/ 547 h 1434"/>
                      <a:gd name="T64" fmla="*/ 384 w 492"/>
                      <a:gd name="T65" fmla="*/ 615 h 1434"/>
                      <a:gd name="T66" fmla="*/ 383 w 492"/>
                      <a:gd name="T67" fmla="*/ 547 h 1434"/>
                      <a:gd name="T68" fmla="*/ 78 w 492"/>
                      <a:gd name="T69" fmla="*/ 991 h 1434"/>
                      <a:gd name="T70" fmla="*/ 146 w 492"/>
                      <a:gd name="T71" fmla="*/ 990 h 1434"/>
                      <a:gd name="T72" fmla="*/ 418 w 492"/>
                      <a:gd name="T73" fmla="*/ 1194 h 1434"/>
                      <a:gd name="T74" fmla="*/ 350 w 492"/>
                      <a:gd name="T75" fmla="*/ 1195 h 1434"/>
                      <a:gd name="T76" fmla="*/ 418 w 492"/>
                      <a:gd name="T77" fmla="*/ 1194 h 1434"/>
                      <a:gd name="T78" fmla="*/ 384 w 492"/>
                      <a:gd name="T79" fmla="*/ 206 h 1434"/>
                      <a:gd name="T80" fmla="*/ 384 w 492"/>
                      <a:gd name="T81" fmla="*/ 273 h 14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92" h="1434">
                        <a:moveTo>
                          <a:pt x="146" y="274"/>
                        </a:moveTo>
                        <a:cubicBezTo>
                          <a:pt x="146" y="343"/>
                          <a:pt x="145" y="409"/>
                          <a:pt x="146" y="475"/>
                        </a:cubicBezTo>
                        <a:cubicBezTo>
                          <a:pt x="146" y="479"/>
                          <a:pt x="152" y="485"/>
                          <a:pt x="157" y="489"/>
                        </a:cubicBezTo>
                        <a:cubicBezTo>
                          <a:pt x="172" y="505"/>
                          <a:pt x="188" y="521"/>
                          <a:pt x="204" y="536"/>
                        </a:cubicBezTo>
                        <a:cubicBezTo>
                          <a:pt x="208" y="541"/>
                          <a:pt x="214" y="545"/>
                          <a:pt x="220" y="546"/>
                        </a:cubicBezTo>
                        <a:cubicBezTo>
                          <a:pt x="228" y="548"/>
                          <a:pt x="236" y="546"/>
                          <a:pt x="244" y="547"/>
                        </a:cubicBezTo>
                        <a:cubicBezTo>
                          <a:pt x="270" y="549"/>
                          <a:pt x="290" y="546"/>
                          <a:pt x="305" y="519"/>
                        </a:cubicBezTo>
                        <a:cubicBezTo>
                          <a:pt x="325" y="483"/>
                          <a:pt x="371" y="471"/>
                          <a:pt x="409" y="481"/>
                        </a:cubicBezTo>
                        <a:cubicBezTo>
                          <a:pt x="450" y="492"/>
                          <a:pt x="481" y="526"/>
                          <a:pt x="485" y="565"/>
                        </a:cubicBezTo>
                        <a:cubicBezTo>
                          <a:pt x="490" y="610"/>
                          <a:pt x="475" y="646"/>
                          <a:pt x="435" y="668"/>
                        </a:cubicBezTo>
                        <a:cubicBezTo>
                          <a:pt x="421" y="676"/>
                          <a:pt x="418" y="685"/>
                          <a:pt x="418" y="699"/>
                        </a:cubicBezTo>
                        <a:cubicBezTo>
                          <a:pt x="418" y="826"/>
                          <a:pt x="418" y="952"/>
                          <a:pt x="418" y="1079"/>
                        </a:cubicBezTo>
                        <a:cubicBezTo>
                          <a:pt x="418" y="1093"/>
                          <a:pt x="422" y="1100"/>
                          <a:pt x="434" y="1107"/>
                        </a:cubicBezTo>
                        <a:cubicBezTo>
                          <a:pt x="468" y="1125"/>
                          <a:pt x="486" y="1156"/>
                          <a:pt x="486" y="1195"/>
                        </a:cubicBezTo>
                        <a:cubicBezTo>
                          <a:pt x="486" y="1234"/>
                          <a:pt x="468" y="1264"/>
                          <a:pt x="434" y="1283"/>
                        </a:cubicBezTo>
                        <a:cubicBezTo>
                          <a:pt x="422" y="1290"/>
                          <a:pt x="418" y="1297"/>
                          <a:pt x="418" y="1311"/>
                        </a:cubicBezTo>
                        <a:cubicBezTo>
                          <a:pt x="419" y="1339"/>
                          <a:pt x="419" y="1367"/>
                          <a:pt x="418" y="1395"/>
                        </a:cubicBezTo>
                        <a:cubicBezTo>
                          <a:pt x="418" y="1419"/>
                          <a:pt x="405" y="1434"/>
                          <a:pt x="385" y="1434"/>
                        </a:cubicBezTo>
                        <a:cubicBezTo>
                          <a:pt x="365" y="1434"/>
                          <a:pt x="351" y="1419"/>
                          <a:pt x="350" y="1395"/>
                        </a:cubicBezTo>
                        <a:cubicBezTo>
                          <a:pt x="350" y="1365"/>
                          <a:pt x="351" y="1335"/>
                          <a:pt x="349" y="1305"/>
                        </a:cubicBezTo>
                        <a:cubicBezTo>
                          <a:pt x="349" y="1299"/>
                          <a:pt x="344" y="1290"/>
                          <a:pt x="338" y="1286"/>
                        </a:cubicBezTo>
                        <a:cubicBezTo>
                          <a:pt x="312" y="1271"/>
                          <a:pt x="294" y="1250"/>
                          <a:pt x="286" y="1221"/>
                        </a:cubicBezTo>
                        <a:cubicBezTo>
                          <a:pt x="283" y="1214"/>
                          <a:pt x="280" y="1207"/>
                          <a:pt x="275" y="1202"/>
                        </a:cubicBezTo>
                        <a:cubicBezTo>
                          <a:pt x="239" y="1166"/>
                          <a:pt x="202" y="1130"/>
                          <a:pt x="167" y="1093"/>
                        </a:cubicBezTo>
                        <a:cubicBezTo>
                          <a:pt x="159" y="1085"/>
                          <a:pt x="153" y="1084"/>
                          <a:pt x="143" y="1087"/>
                        </a:cubicBezTo>
                        <a:cubicBezTo>
                          <a:pt x="97" y="1102"/>
                          <a:pt x="49" y="1084"/>
                          <a:pt x="25" y="1043"/>
                        </a:cubicBezTo>
                        <a:cubicBezTo>
                          <a:pt x="0" y="1003"/>
                          <a:pt x="6" y="952"/>
                          <a:pt x="39" y="918"/>
                        </a:cubicBezTo>
                        <a:cubicBezTo>
                          <a:pt x="73" y="884"/>
                          <a:pt x="123" y="878"/>
                          <a:pt x="164" y="902"/>
                        </a:cubicBezTo>
                        <a:cubicBezTo>
                          <a:pt x="205" y="927"/>
                          <a:pt x="223" y="974"/>
                          <a:pt x="209" y="1020"/>
                        </a:cubicBezTo>
                        <a:cubicBezTo>
                          <a:pt x="205" y="1031"/>
                          <a:pt x="207" y="1038"/>
                          <a:pt x="215" y="1046"/>
                        </a:cubicBezTo>
                        <a:cubicBezTo>
                          <a:pt x="244" y="1074"/>
                          <a:pt x="273" y="1103"/>
                          <a:pt x="300" y="1131"/>
                        </a:cubicBezTo>
                        <a:cubicBezTo>
                          <a:pt x="316" y="1121"/>
                          <a:pt x="330" y="1112"/>
                          <a:pt x="344" y="1101"/>
                        </a:cubicBezTo>
                        <a:cubicBezTo>
                          <a:pt x="347" y="1098"/>
                          <a:pt x="350" y="1091"/>
                          <a:pt x="350" y="1086"/>
                        </a:cubicBezTo>
                        <a:cubicBezTo>
                          <a:pt x="350" y="954"/>
                          <a:pt x="350" y="822"/>
                          <a:pt x="350" y="690"/>
                        </a:cubicBezTo>
                        <a:cubicBezTo>
                          <a:pt x="350" y="685"/>
                          <a:pt x="347" y="676"/>
                          <a:pt x="343" y="674"/>
                        </a:cubicBezTo>
                        <a:cubicBezTo>
                          <a:pt x="317" y="661"/>
                          <a:pt x="299" y="641"/>
                          <a:pt x="288" y="615"/>
                        </a:cubicBezTo>
                        <a:cubicBezTo>
                          <a:pt x="265" y="615"/>
                          <a:pt x="242" y="614"/>
                          <a:pt x="219" y="615"/>
                        </a:cubicBezTo>
                        <a:cubicBezTo>
                          <a:pt x="213" y="616"/>
                          <a:pt x="206" y="622"/>
                          <a:pt x="203" y="628"/>
                        </a:cubicBezTo>
                        <a:cubicBezTo>
                          <a:pt x="179" y="668"/>
                          <a:pt x="138" y="689"/>
                          <a:pt x="96" y="682"/>
                        </a:cubicBezTo>
                        <a:cubicBezTo>
                          <a:pt x="51" y="674"/>
                          <a:pt x="18" y="640"/>
                          <a:pt x="11" y="595"/>
                        </a:cubicBezTo>
                        <a:cubicBezTo>
                          <a:pt x="4" y="554"/>
                          <a:pt x="25" y="512"/>
                          <a:pt x="63" y="491"/>
                        </a:cubicBezTo>
                        <a:cubicBezTo>
                          <a:pt x="75" y="486"/>
                          <a:pt x="78" y="479"/>
                          <a:pt x="78" y="467"/>
                        </a:cubicBezTo>
                        <a:cubicBezTo>
                          <a:pt x="77" y="394"/>
                          <a:pt x="77" y="322"/>
                          <a:pt x="78" y="249"/>
                        </a:cubicBezTo>
                        <a:cubicBezTo>
                          <a:pt x="78" y="217"/>
                          <a:pt x="89" y="205"/>
                          <a:pt x="121" y="205"/>
                        </a:cubicBezTo>
                        <a:cubicBezTo>
                          <a:pt x="171" y="205"/>
                          <a:pt x="222" y="205"/>
                          <a:pt x="273" y="205"/>
                        </a:cubicBezTo>
                        <a:cubicBezTo>
                          <a:pt x="283" y="206"/>
                          <a:pt x="288" y="202"/>
                          <a:pt x="295" y="193"/>
                        </a:cubicBezTo>
                        <a:cubicBezTo>
                          <a:pt x="307" y="177"/>
                          <a:pt x="321" y="162"/>
                          <a:pt x="337" y="150"/>
                        </a:cubicBezTo>
                        <a:cubicBezTo>
                          <a:pt x="347" y="143"/>
                          <a:pt x="350" y="137"/>
                          <a:pt x="350" y="126"/>
                        </a:cubicBezTo>
                        <a:cubicBezTo>
                          <a:pt x="350" y="98"/>
                          <a:pt x="350" y="70"/>
                          <a:pt x="350" y="42"/>
                        </a:cubicBezTo>
                        <a:cubicBezTo>
                          <a:pt x="350" y="16"/>
                          <a:pt x="364" y="0"/>
                          <a:pt x="385" y="0"/>
                        </a:cubicBezTo>
                        <a:cubicBezTo>
                          <a:pt x="406" y="1"/>
                          <a:pt x="418" y="16"/>
                          <a:pt x="418" y="42"/>
                        </a:cubicBezTo>
                        <a:cubicBezTo>
                          <a:pt x="418" y="70"/>
                          <a:pt x="419" y="98"/>
                          <a:pt x="418" y="126"/>
                        </a:cubicBezTo>
                        <a:cubicBezTo>
                          <a:pt x="418" y="137"/>
                          <a:pt x="420" y="143"/>
                          <a:pt x="431" y="149"/>
                        </a:cubicBezTo>
                        <a:cubicBezTo>
                          <a:pt x="473" y="172"/>
                          <a:pt x="492" y="212"/>
                          <a:pt x="485" y="258"/>
                        </a:cubicBezTo>
                        <a:cubicBezTo>
                          <a:pt x="478" y="299"/>
                          <a:pt x="444" y="332"/>
                          <a:pt x="402" y="340"/>
                        </a:cubicBezTo>
                        <a:cubicBezTo>
                          <a:pt x="357" y="347"/>
                          <a:pt x="318" y="328"/>
                          <a:pt x="294" y="286"/>
                        </a:cubicBezTo>
                        <a:cubicBezTo>
                          <a:pt x="291" y="281"/>
                          <a:pt x="285" y="274"/>
                          <a:pt x="280" y="274"/>
                        </a:cubicBezTo>
                        <a:cubicBezTo>
                          <a:pt x="236" y="273"/>
                          <a:pt x="192" y="274"/>
                          <a:pt x="146" y="274"/>
                        </a:cubicBezTo>
                        <a:close/>
                        <a:moveTo>
                          <a:pt x="112" y="547"/>
                        </a:moveTo>
                        <a:cubicBezTo>
                          <a:pt x="93" y="547"/>
                          <a:pt x="77" y="563"/>
                          <a:pt x="78" y="581"/>
                        </a:cubicBezTo>
                        <a:cubicBezTo>
                          <a:pt x="78" y="599"/>
                          <a:pt x="94" y="614"/>
                          <a:pt x="111" y="615"/>
                        </a:cubicBezTo>
                        <a:cubicBezTo>
                          <a:pt x="130" y="615"/>
                          <a:pt x="145" y="600"/>
                          <a:pt x="146" y="581"/>
                        </a:cubicBezTo>
                        <a:cubicBezTo>
                          <a:pt x="146" y="561"/>
                          <a:pt x="131" y="547"/>
                          <a:pt x="112" y="547"/>
                        </a:cubicBezTo>
                        <a:close/>
                        <a:moveTo>
                          <a:pt x="383" y="547"/>
                        </a:moveTo>
                        <a:cubicBezTo>
                          <a:pt x="365" y="547"/>
                          <a:pt x="349" y="564"/>
                          <a:pt x="350" y="582"/>
                        </a:cubicBezTo>
                        <a:cubicBezTo>
                          <a:pt x="351" y="600"/>
                          <a:pt x="367" y="615"/>
                          <a:pt x="384" y="615"/>
                        </a:cubicBezTo>
                        <a:cubicBezTo>
                          <a:pt x="403" y="615"/>
                          <a:pt x="418" y="599"/>
                          <a:pt x="418" y="580"/>
                        </a:cubicBezTo>
                        <a:cubicBezTo>
                          <a:pt x="418" y="561"/>
                          <a:pt x="403" y="546"/>
                          <a:pt x="383" y="547"/>
                        </a:cubicBezTo>
                        <a:close/>
                        <a:moveTo>
                          <a:pt x="111" y="956"/>
                        </a:moveTo>
                        <a:cubicBezTo>
                          <a:pt x="93" y="956"/>
                          <a:pt x="77" y="973"/>
                          <a:pt x="78" y="991"/>
                        </a:cubicBezTo>
                        <a:cubicBezTo>
                          <a:pt x="79" y="1010"/>
                          <a:pt x="94" y="1025"/>
                          <a:pt x="114" y="1024"/>
                        </a:cubicBezTo>
                        <a:cubicBezTo>
                          <a:pt x="132" y="1023"/>
                          <a:pt x="146" y="1008"/>
                          <a:pt x="146" y="990"/>
                        </a:cubicBezTo>
                        <a:cubicBezTo>
                          <a:pt x="145" y="971"/>
                          <a:pt x="129" y="955"/>
                          <a:pt x="111" y="956"/>
                        </a:cubicBezTo>
                        <a:close/>
                        <a:moveTo>
                          <a:pt x="418" y="1194"/>
                        </a:moveTo>
                        <a:cubicBezTo>
                          <a:pt x="418" y="1175"/>
                          <a:pt x="402" y="1160"/>
                          <a:pt x="383" y="1161"/>
                        </a:cubicBezTo>
                        <a:cubicBezTo>
                          <a:pt x="365" y="1162"/>
                          <a:pt x="351" y="1177"/>
                          <a:pt x="350" y="1195"/>
                        </a:cubicBezTo>
                        <a:cubicBezTo>
                          <a:pt x="350" y="1213"/>
                          <a:pt x="366" y="1229"/>
                          <a:pt x="384" y="1229"/>
                        </a:cubicBezTo>
                        <a:cubicBezTo>
                          <a:pt x="403" y="1229"/>
                          <a:pt x="418" y="1214"/>
                          <a:pt x="418" y="1194"/>
                        </a:cubicBezTo>
                        <a:close/>
                        <a:moveTo>
                          <a:pt x="418" y="239"/>
                        </a:moveTo>
                        <a:cubicBezTo>
                          <a:pt x="418" y="220"/>
                          <a:pt x="403" y="205"/>
                          <a:pt x="384" y="206"/>
                        </a:cubicBezTo>
                        <a:cubicBezTo>
                          <a:pt x="366" y="206"/>
                          <a:pt x="351" y="220"/>
                          <a:pt x="350" y="238"/>
                        </a:cubicBezTo>
                        <a:cubicBezTo>
                          <a:pt x="350" y="257"/>
                          <a:pt x="365" y="273"/>
                          <a:pt x="384" y="273"/>
                        </a:cubicBezTo>
                        <a:cubicBezTo>
                          <a:pt x="403" y="274"/>
                          <a:pt x="418" y="258"/>
                          <a:pt x="418" y="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 dirty="0"/>
                  </a:p>
                </p:txBody>
              </p:sp>
            </p:grpSp>
          </p:grpSp>
        </p:grpSp>
      </p:grpSp>
      <p:grpSp>
        <p:nvGrpSpPr>
          <p:cNvPr id="40" name="Group 39"/>
          <p:cNvGrpSpPr/>
          <p:nvPr/>
        </p:nvGrpSpPr>
        <p:grpSpPr>
          <a:xfrm>
            <a:off x="7617793" y="1052394"/>
            <a:ext cx="1335811" cy="3440303"/>
            <a:chOff x="7617793" y="1052394"/>
            <a:chExt cx="1335811" cy="3440303"/>
          </a:xfrm>
        </p:grpSpPr>
        <p:grpSp>
          <p:nvGrpSpPr>
            <p:cNvPr id="127" name="Group 126"/>
            <p:cNvGrpSpPr/>
            <p:nvPr/>
          </p:nvGrpSpPr>
          <p:grpSpPr>
            <a:xfrm>
              <a:off x="7617793" y="2254429"/>
              <a:ext cx="1335811" cy="2238268"/>
              <a:chOff x="7699344" y="3015650"/>
              <a:chExt cx="1781081" cy="2984356"/>
            </a:xfrm>
          </p:grpSpPr>
          <p:sp>
            <p:nvSpPr>
              <p:cNvPr id="130" name="TextBox 133"/>
              <p:cNvSpPr txBox="1"/>
              <p:nvPr/>
            </p:nvSpPr>
            <p:spPr>
              <a:xfrm>
                <a:off x="7699344" y="3168463"/>
                <a:ext cx="1722228" cy="283154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b="1" dirty="0" smtClean="0">
                    <a:solidFill>
                      <a:schemeClr val="accent3"/>
                    </a:solidFill>
                    <a:latin typeface="Arial"/>
                    <a:ea typeface="+mj-ea"/>
                    <a:cs typeface="Arial"/>
                  </a:rPr>
                  <a:t>IT Automation</a:t>
                </a:r>
                <a:endParaRPr lang="en-US" sz="1500" b="1" dirty="0">
                  <a:solidFill>
                    <a:schemeClr val="accent3"/>
                  </a:solidFill>
                  <a:latin typeface="Arial"/>
                  <a:ea typeface="+mj-ea"/>
                  <a:cs typeface="Arial"/>
                </a:endParaRP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Policy engines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Extending AWS services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Infrastructure management</a:t>
                </a:r>
              </a:p>
              <a:p>
                <a:pPr marL="214313" indent="-214313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  <p:cxnSp>
            <p:nvCxnSpPr>
              <p:cNvPr id="131" name="Straight Connector 130"/>
              <p:cNvCxnSpPr>
                <a:cxnSpLocks/>
              </p:cNvCxnSpPr>
              <p:nvPr/>
            </p:nvCxnSpPr>
            <p:spPr>
              <a:xfrm>
                <a:off x="7699344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748319" y="1052394"/>
              <a:ext cx="1074759" cy="1074759"/>
              <a:chOff x="7714039" y="1052394"/>
              <a:chExt cx="1074759" cy="1074759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7714039" y="1052394"/>
                <a:ext cx="1074759" cy="1074759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00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7719030" y="1057385"/>
                <a:ext cx="1064777" cy="1064776"/>
                <a:chOff x="7719030" y="1057385"/>
                <a:chExt cx="1064777" cy="1064776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7719030" y="1057385"/>
                  <a:ext cx="1064777" cy="1064776"/>
                </a:xfrm>
                <a:prstGeom prst="ellipse">
                  <a:avLst/>
                </a:prstGeom>
                <a:solidFill>
                  <a:srgbClr val="9F87AF">
                    <a:alpha val="25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 dirty="0"/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0407" y="1120210"/>
                  <a:ext cx="870309" cy="87030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9511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10722" y="1164604"/>
            <a:ext cx="731520" cy="969375"/>
            <a:chOff x="1051197" y="1243721"/>
            <a:chExt cx="731520" cy="969375"/>
          </a:xfrm>
        </p:grpSpPr>
        <p:pic>
          <p:nvPicPr>
            <p:cNvPr id="5" name="Picture 4" descr="S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97" y="1243721"/>
              <a:ext cx="731520" cy="731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56659" y="2051513"/>
              <a:ext cx="72059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Helvetica Neue"/>
                  <a:cs typeface="Helvetica Neue"/>
                </a:rPr>
                <a:t>Amazon S3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61243" y="1164604"/>
            <a:ext cx="847076" cy="1130957"/>
            <a:chOff x="3048391" y="1243721"/>
            <a:chExt cx="847076" cy="1130957"/>
          </a:xfrm>
        </p:grpSpPr>
        <p:pic>
          <p:nvPicPr>
            <p:cNvPr id="7" name="Picture 6" descr="DynamoDB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69" y="1243721"/>
              <a:ext cx="731520" cy="731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48391" y="2051513"/>
              <a:ext cx="847076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Helvetica Neue"/>
                  <a:cs typeface="Helvetica Neue"/>
                </a:rPr>
                <a:t>Amazon DynamoDB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27320" y="1164604"/>
            <a:ext cx="853160" cy="1130957"/>
            <a:chOff x="5089046" y="1243721"/>
            <a:chExt cx="853160" cy="1130957"/>
          </a:xfrm>
        </p:grpSpPr>
        <p:sp>
          <p:nvSpPr>
            <p:cNvPr id="15" name="TextBox 14"/>
            <p:cNvSpPr txBox="1"/>
            <p:nvPr/>
          </p:nvSpPr>
          <p:spPr>
            <a:xfrm>
              <a:off x="5089046" y="2051513"/>
              <a:ext cx="85316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Helvetica Neue"/>
                  <a:cs typeface="Helvetica Neue"/>
                </a:rPr>
                <a:t>Amazon Kinesis</a:t>
              </a:r>
            </a:p>
          </p:txBody>
        </p:sp>
        <p:pic>
          <p:nvPicPr>
            <p:cNvPr id="16" name="Picture 15" descr="Kinesis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826" y="1243721"/>
              <a:ext cx="609600" cy="73152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76405" y="2966504"/>
            <a:ext cx="997336" cy="1120034"/>
            <a:chOff x="918289" y="3035133"/>
            <a:chExt cx="997336" cy="1120034"/>
          </a:xfrm>
        </p:grpSpPr>
        <p:pic>
          <p:nvPicPr>
            <p:cNvPr id="13" name="Picture 12" descr="CloudForm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97" y="3035133"/>
              <a:ext cx="731520" cy="7315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8289" y="3832002"/>
              <a:ext cx="997336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Helvetica Neue"/>
                  <a:cs typeface="Helvetica Neue"/>
                </a:rPr>
                <a:t>AWS CloudFormation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57284" y="2968698"/>
            <a:ext cx="967454" cy="958452"/>
            <a:chOff x="2975139" y="3035133"/>
            <a:chExt cx="967454" cy="958452"/>
          </a:xfrm>
        </p:grpSpPr>
        <p:sp>
          <p:nvSpPr>
            <p:cNvPr id="9" name="TextBox 8"/>
            <p:cNvSpPr txBox="1"/>
            <p:nvPr/>
          </p:nvSpPr>
          <p:spPr>
            <a:xfrm>
              <a:off x="2975139" y="3832002"/>
              <a:ext cx="96745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/>
                <a:t>AWS CloudTrail</a:t>
              </a:r>
            </a:p>
          </p:txBody>
        </p:sp>
        <p:pic>
          <p:nvPicPr>
            <p:cNvPr id="10" name="Picture 9" descr="CloudTrail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02" y="3035133"/>
              <a:ext cx="558528" cy="670233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386111" y="2966504"/>
            <a:ext cx="788160" cy="1120034"/>
            <a:chOff x="8261592" y="3035133"/>
            <a:chExt cx="788160" cy="1120034"/>
          </a:xfrm>
        </p:grpSpPr>
        <p:pic>
          <p:nvPicPr>
            <p:cNvPr id="11" name="Picture 10" descr="CloudWatc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912" y="3035133"/>
              <a:ext cx="731520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61592" y="3832002"/>
              <a:ext cx="78816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latin typeface="Helvetica Neue"/>
                  <a:cs typeface="Helvetica Neue"/>
                </a:rPr>
                <a:t>Amazon CloudWatch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199482" y="1175527"/>
            <a:ext cx="934334" cy="1120034"/>
            <a:chOff x="5089046" y="3035133"/>
            <a:chExt cx="934334" cy="1120034"/>
          </a:xfrm>
        </p:grpSpPr>
        <p:sp>
          <p:nvSpPr>
            <p:cNvPr id="17" name="TextBox 16"/>
            <p:cNvSpPr txBox="1"/>
            <p:nvPr/>
          </p:nvSpPr>
          <p:spPr>
            <a:xfrm>
              <a:off x="5089046" y="3832002"/>
              <a:ext cx="934334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050" dirty="0"/>
                <a:t>Amazon Cognito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75" y="3035133"/>
              <a:ext cx="561077" cy="67145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267032" y="2968223"/>
            <a:ext cx="3094147" cy="1076142"/>
            <a:chOff x="5229861" y="3049489"/>
            <a:chExt cx="3094147" cy="1076142"/>
          </a:xfrm>
        </p:grpSpPr>
        <p:grpSp>
          <p:nvGrpSpPr>
            <p:cNvPr id="36" name="Group 35"/>
            <p:cNvGrpSpPr/>
            <p:nvPr/>
          </p:nvGrpSpPr>
          <p:grpSpPr>
            <a:xfrm>
              <a:off x="6424620" y="3049489"/>
              <a:ext cx="836042" cy="958452"/>
              <a:chOff x="7262953" y="3035133"/>
              <a:chExt cx="836042" cy="958452"/>
            </a:xfrm>
          </p:grpSpPr>
          <p:pic>
            <p:nvPicPr>
              <p:cNvPr id="19" name="Picture 18" descr="SNS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214" y="303513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262953" y="3832002"/>
                <a:ext cx="83604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 Neue"/>
                    <a:cs typeface="Helvetica Neue"/>
                  </a:rPr>
                  <a:t>Amazon SNS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229861" y="3065593"/>
              <a:ext cx="967454" cy="1060038"/>
              <a:chOff x="3985533" y="3035133"/>
              <a:chExt cx="967454" cy="114634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985533" y="3832002"/>
                <a:ext cx="967454" cy="349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latin typeface="Helvetica Neue"/>
                    <a:cs typeface="Helvetica Neue"/>
                  </a:defRPr>
                </a:lvl1pPr>
              </a:lstStyle>
              <a:p>
                <a:r>
                  <a:rPr lang="en-US" sz="1050" dirty="0"/>
                  <a:t>Amazon</a:t>
                </a:r>
                <a:br>
                  <a:rPr lang="en-US" sz="1050" dirty="0"/>
                </a:br>
                <a:r>
                  <a:rPr lang="en-US" sz="1050" dirty="0"/>
                  <a:t>SES</a:t>
                </a: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857" y="3035133"/>
                <a:ext cx="554807" cy="644291"/>
              </a:xfrm>
              <a:prstGeom prst="rect">
                <a:avLst/>
              </a:prstGeom>
            </p:spPr>
          </p:pic>
        </p:grpSp>
        <p:grpSp>
          <p:nvGrpSpPr>
            <p:cNvPr id="7169" name="Group 7168"/>
            <p:cNvGrpSpPr/>
            <p:nvPr/>
          </p:nvGrpSpPr>
          <p:grpSpPr>
            <a:xfrm>
              <a:off x="7487966" y="3050337"/>
              <a:ext cx="836042" cy="956756"/>
              <a:chOff x="7440670" y="3374882"/>
              <a:chExt cx="836042" cy="95675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1825" y="3374882"/>
                <a:ext cx="719202" cy="7192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7440670" y="4170055"/>
                <a:ext cx="83604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latin typeface="Helvetica Neue"/>
                    <a:cs typeface="Helvetica Neue"/>
                  </a:rPr>
                  <a:t>Cron events</a:t>
                </a:r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1536765" y="779595"/>
            <a:ext cx="15007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DATA STORES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63743" y="779595"/>
            <a:ext cx="15007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ENDPOINTS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7068" y="2610605"/>
            <a:ext cx="33201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DEVELOPMENT AND MANAGEMENT TOOLS</a:t>
            </a:r>
            <a:endParaRPr lang="en-US" sz="1100" b="1" dirty="0"/>
          </a:p>
        </p:txBody>
      </p:sp>
      <p:sp>
        <p:nvSpPr>
          <p:cNvPr id="57" name="Rectangle 56"/>
          <p:cNvSpPr/>
          <p:nvPr/>
        </p:nvSpPr>
        <p:spPr>
          <a:xfrm>
            <a:off x="5364575" y="2610605"/>
            <a:ext cx="28990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EVENT/MESSAGE SERVICES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Event sources that </a:t>
            </a:r>
            <a:r>
              <a:rPr lang="en-US" sz="3600" dirty="0" smtClean="0"/>
              <a:t>trigger AWS </a:t>
            </a:r>
            <a:r>
              <a:rPr lang="en-US" sz="3600" dirty="0"/>
              <a:t>Lambda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23215" y="4324111"/>
            <a:ext cx="6097571" cy="282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i="1" smtClean="0">
                <a:solidFill>
                  <a:schemeClr val="accent3"/>
                </a:solidFill>
                <a:cs typeface="Arial" panose="020B0604020202020204" pitchFamily="34" charset="0"/>
              </a:rPr>
              <a:t>… and more!</a:t>
            </a:r>
            <a:endParaRPr lang="en-US" sz="1200" b="1" i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92290" y="2986547"/>
            <a:ext cx="907192" cy="1099991"/>
            <a:chOff x="2292290" y="2986547"/>
            <a:chExt cx="907192" cy="1099991"/>
          </a:xfrm>
        </p:grpSpPr>
        <p:sp>
          <p:nvSpPr>
            <p:cNvPr id="52" name="TextBox 51"/>
            <p:cNvSpPr txBox="1"/>
            <p:nvPr/>
          </p:nvSpPr>
          <p:spPr>
            <a:xfrm>
              <a:off x="2292290" y="3763373"/>
              <a:ext cx="90719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>
                  <a:latin typeface="Helvetica Neue"/>
                  <a:cs typeface="Helvetica Neue"/>
                </a:rPr>
                <a:t>AWS CodeCommit</a:t>
              </a:r>
              <a:endParaRPr lang="en-US" sz="1050" dirty="0">
                <a:latin typeface="Helvetica Neue"/>
                <a:cs typeface="Helvetica Neue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716" y="2986547"/>
              <a:ext cx="528779" cy="63453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54969" y="1041205"/>
            <a:ext cx="3318590" cy="1221598"/>
            <a:chOff x="5154969" y="1041205"/>
            <a:chExt cx="3318590" cy="1221598"/>
          </a:xfrm>
        </p:grpSpPr>
        <p:grpSp>
          <p:nvGrpSpPr>
            <p:cNvPr id="35" name="Group 34"/>
            <p:cNvGrpSpPr/>
            <p:nvPr/>
          </p:nvGrpSpPr>
          <p:grpSpPr>
            <a:xfrm>
              <a:off x="5154969" y="1140049"/>
              <a:ext cx="934334" cy="1120034"/>
              <a:chOff x="6084384" y="3035133"/>
              <a:chExt cx="934334" cy="112003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2371" y="3035133"/>
                <a:ext cx="558361" cy="67003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084384" y="3832002"/>
                <a:ext cx="934334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latin typeface="Helvetica Neue"/>
                    <a:cs typeface="Helvetica Neue"/>
                  </a:defRPr>
                </a:lvl1pPr>
              </a:lstStyle>
              <a:p>
                <a:r>
                  <a:rPr lang="en-US" sz="1050" dirty="0"/>
                  <a:t>Amazon</a:t>
                </a:r>
                <a:br>
                  <a:rPr lang="en-US" sz="1050" dirty="0"/>
                </a:br>
                <a:r>
                  <a:rPr lang="en-US" sz="1050" dirty="0"/>
                  <a:t>API Gateway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539225" y="1041205"/>
              <a:ext cx="934334" cy="1218878"/>
              <a:chOff x="3883402" y="2177356"/>
              <a:chExt cx="934334" cy="1218878"/>
            </a:xfrm>
          </p:grpSpPr>
          <p:pic>
            <p:nvPicPr>
              <p:cNvPr id="43" name="Picture 2" descr="https://developer.amazon.com/public/binaries/content/gallery/sdk_echo_device3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1968" y="2177356"/>
                <a:ext cx="817202" cy="798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3883402" y="3073069"/>
                <a:ext cx="934334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latin typeface="Helvetica Neue"/>
                    <a:cs typeface="Helvetica Neue"/>
                  </a:defRPr>
                </a:lvl1pPr>
              </a:lstStyle>
              <a:p>
                <a:r>
                  <a:rPr lang="en-US" sz="1050" dirty="0"/>
                  <a:t>Amazon</a:t>
                </a:r>
                <a:br>
                  <a:rPr lang="en-US" sz="1050" dirty="0"/>
                </a:br>
                <a:r>
                  <a:rPr lang="en-US" sz="1050" dirty="0"/>
                  <a:t>Alexa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182305" y="1208591"/>
              <a:ext cx="548640" cy="947272"/>
              <a:chOff x="7690004" y="1216658"/>
              <a:chExt cx="548640" cy="94727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0004" y="1216658"/>
                <a:ext cx="548640" cy="658368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7690004" y="2002347"/>
                <a:ext cx="54864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1000">
                    <a:latin typeface="Helvetica Neue"/>
                    <a:cs typeface="Helvetica Neue"/>
                  </a:defRPr>
                </a:lvl1pPr>
              </a:lstStyle>
              <a:p>
                <a:r>
                  <a:rPr lang="en-US" sz="1050" dirty="0" smtClean="0"/>
                  <a:t>AWS IoT</a:t>
                </a:r>
                <a:endParaRPr lang="en-US" sz="1050" dirty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823946" y="1160545"/>
              <a:ext cx="772571" cy="1102258"/>
              <a:chOff x="7853999" y="1161537"/>
              <a:chExt cx="772571" cy="110225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8150" y="1161537"/>
                <a:ext cx="564269" cy="682101"/>
              </a:xfrm>
              <a:prstGeom prst="rect">
                <a:avLst/>
              </a:prstGeom>
            </p:spPr>
          </p:pic>
          <p:sp>
            <p:nvSpPr>
              <p:cNvPr id="64" name="TextBox 119"/>
              <p:cNvSpPr txBox="1"/>
              <p:nvPr/>
            </p:nvSpPr>
            <p:spPr>
              <a:xfrm>
                <a:off x="7853999" y="1960497"/>
                <a:ext cx="772571" cy="303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50" dirty="0"/>
                  <a:t>AWS </a:t>
                </a:r>
                <a:r>
                  <a:rPr lang="en-US" sz="1050" dirty="0" smtClean="0"/>
                  <a:t>Step Functions</a:t>
                </a:r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74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021" y="888034"/>
            <a:ext cx="4054126" cy="3282750"/>
          </a:xfrm>
        </p:spPr>
        <p:txBody>
          <a:bodyPr/>
          <a:lstStyle/>
          <a:p>
            <a:r>
              <a:rPr lang="en-US" sz="9600" b="1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Meet SAM!</a:t>
            </a:r>
            <a:endParaRPr lang="en-US" sz="9600" b="1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14920" r="18634" b="12104"/>
          <a:stretch/>
        </p:blipFill>
        <p:spPr>
          <a:xfrm>
            <a:off x="233265" y="-83975"/>
            <a:ext cx="4525348" cy="68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AWS Serverless Application </a:t>
            </a:r>
            <a:r>
              <a:rPr lang="en-US" sz="3200" dirty="0" smtClean="0"/>
              <a:t>Model (SAM)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240" y="1058286"/>
            <a:ext cx="5659120" cy="3371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CloudFormation extension </a:t>
            </a:r>
            <a:r>
              <a:rPr lang="en-US" sz="2000" dirty="0"/>
              <a:t>o</a:t>
            </a:r>
            <a:r>
              <a:rPr lang="en-US" sz="2000" dirty="0" smtClean="0"/>
              <a:t>ptimized for serverless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New serverless resource types: functions, APIs, and tables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Supports anything CloudFormation supports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Open specification (Apache 2.0)</a:t>
            </a:r>
          </a:p>
          <a:p>
            <a:pPr marL="0" indent="0">
              <a:buNone/>
            </a:pPr>
            <a:endParaRPr lang="en-US" sz="2000" dirty="0"/>
          </a:p>
          <a:p>
            <a:pPr algn="r"/>
            <a:r>
              <a:rPr lang="en-US" sz="1400" dirty="0">
                <a:solidFill>
                  <a:schemeClr val="accent2"/>
                </a:solidFill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</a:rPr>
              <a:t>github.com</a:t>
            </a:r>
            <a:r>
              <a:rPr lang="en-US" sz="1400" dirty="0">
                <a:solidFill>
                  <a:schemeClr val="accent2"/>
                </a:solidFill>
              </a:rPr>
              <a:t>/</a:t>
            </a:r>
            <a:r>
              <a:rPr lang="en-US" sz="1400" dirty="0" err="1">
                <a:solidFill>
                  <a:schemeClr val="accent2"/>
                </a:solidFill>
              </a:rPr>
              <a:t>awslabs</a:t>
            </a:r>
            <a:r>
              <a:rPr lang="en-US" sz="1400" dirty="0">
                <a:solidFill>
                  <a:schemeClr val="accent2"/>
                </a:solidFill>
              </a:rPr>
              <a:t>/serverless-application-model</a:t>
            </a:r>
            <a:endParaRPr lang="en-US" sz="1400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414" t="18208" r="10265" b="16415"/>
          <a:stretch/>
        </p:blipFill>
        <p:spPr>
          <a:xfrm>
            <a:off x="137686" y="822612"/>
            <a:ext cx="2927193" cy="35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AWS Serverless Application </a:t>
            </a:r>
            <a:r>
              <a:rPr lang="en-US" sz="3200" dirty="0" smtClean="0"/>
              <a:t>Model (SAM)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240" y="1058286"/>
            <a:ext cx="5659120" cy="3371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CloudFormation extension </a:t>
            </a:r>
            <a:r>
              <a:rPr lang="en-US" sz="2000" dirty="0"/>
              <a:t>o</a:t>
            </a:r>
            <a:r>
              <a:rPr lang="en-US" sz="2000" dirty="0" smtClean="0"/>
              <a:t>ptimized for serverless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New serverless resource types: functions, APIs, and tables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Supports anything CloudFormation supports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Open specification (Apache 2.0)</a:t>
            </a:r>
          </a:p>
          <a:p>
            <a:pPr marL="0" indent="0">
              <a:buNone/>
            </a:pPr>
            <a:endParaRPr lang="en-US" sz="2000" dirty="0"/>
          </a:p>
          <a:p>
            <a:pPr algn="r"/>
            <a:r>
              <a:rPr lang="en-US" sz="1400" dirty="0">
                <a:solidFill>
                  <a:schemeClr val="accent2"/>
                </a:solidFill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</a:rPr>
              <a:t>github.com</a:t>
            </a:r>
            <a:r>
              <a:rPr lang="en-US" sz="1400" dirty="0">
                <a:solidFill>
                  <a:schemeClr val="accent2"/>
                </a:solidFill>
              </a:rPr>
              <a:t>/</a:t>
            </a:r>
            <a:r>
              <a:rPr lang="en-US" sz="1400" dirty="0" err="1">
                <a:solidFill>
                  <a:schemeClr val="accent2"/>
                </a:solidFill>
              </a:rPr>
              <a:t>awslabs</a:t>
            </a:r>
            <a:r>
              <a:rPr lang="en-US" sz="1400" dirty="0">
                <a:solidFill>
                  <a:schemeClr val="accent2"/>
                </a:solidFill>
              </a:rPr>
              <a:t>/serverless-application-model</a:t>
            </a:r>
            <a:endParaRPr lang="en-US" sz="1400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414" t="18208" r="10265" b="16415"/>
          <a:stretch/>
        </p:blipFill>
        <p:spPr>
          <a:xfrm>
            <a:off x="137686" y="822612"/>
            <a:ext cx="2927193" cy="35563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36506" y="822612"/>
            <a:ext cx="5505061" cy="1240971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-Webinars-Dark" id="{47863B44-AC0F-4337-B80C-9ADF6214AFC1}" vid="{7A69C808-2EA6-4C63-993C-B729FDFCE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DeckTemplate-Webinars-Dark-2017</Template>
  <TotalTime>2434</TotalTime>
  <Words>1326</Words>
  <Application>Microsoft Macintosh PowerPoint</Application>
  <PresentationFormat>On-screen Show (16:9)</PresentationFormat>
  <Paragraphs>341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Helvetica Neue</vt:lpstr>
      <vt:lpstr>Lucida Console</vt:lpstr>
      <vt:lpstr>Times New Roman</vt:lpstr>
      <vt:lpstr>DeckTemplate-AWS-Dark</vt:lpstr>
      <vt:lpstr>Building AWS Lambda Applications with the AWS Serverless Application Model (AWS SAM)</vt:lpstr>
      <vt:lpstr>Building AWS Lambda Applications with the AWS Serverless Application Model (AWS SAM)</vt:lpstr>
      <vt:lpstr>Serverless means…</vt:lpstr>
      <vt:lpstr>Serverless application</vt:lpstr>
      <vt:lpstr>Common Lambda use cases</vt:lpstr>
      <vt:lpstr>Event sources that trigger AWS Lambda</vt:lpstr>
      <vt:lpstr>PowerPoint Presentation</vt:lpstr>
      <vt:lpstr>AWS Serverless Application Model (SAM)</vt:lpstr>
      <vt:lpstr>AWS Serverless Application Model (SAM)</vt:lpstr>
      <vt:lpstr>AWS CloudFormation</vt:lpstr>
      <vt:lpstr>CloudFormation template</vt:lpstr>
      <vt:lpstr>CloudFormation template</vt:lpstr>
      <vt:lpstr>SAM template</vt:lpstr>
      <vt:lpstr>SAM template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Nacho García Alonso</cp:lastModifiedBy>
  <cp:revision>125</cp:revision>
  <dcterms:created xsi:type="dcterms:W3CDTF">2017-03-21T20:55:23Z</dcterms:created>
  <dcterms:modified xsi:type="dcterms:W3CDTF">2017-11-29T22:43:21Z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